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1.jpeg" ContentType="image/jpeg"/>
  <Override PartName="/ppt/notesSlides/notesSlide4.xml" ContentType="application/vnd.openxmlformats-officedocument.presentationml.notesSlide+xml"/>
  <Override PartName="/ppt/media/image2.jpeg" ContentType="image/jpeg"/>
  <Override PartName="/ppt/notesSlides/notesSlide5.xml" ContentType="application/vnd.openxmlformats-officedocument.presentationml.notesSlide+xml"/>
  <Override PartName="/ppt/media/image3.jpeg" ContentType="image/jpeg"/>
  <Override PartName="/ppt/notesSlides/notesSlide6.xml" ContentType="application/vnd.openxmlformats-officedocument.presentationml.notesSlide+xml"/>
  <Override PartName="/ppt/media/image4.jpeg" ContentType="image/jpeg"/>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5.jpeg" ContentType="image/jpeg"/>
  <Override PartName="/ppt/notesSlides/notesSlide9.xml" ContentType="application/vnd.openxmlformats-officedocument.presentationml.notesSlide+xml"/>
  <Override PartName="/ppt/media/image6.jpeg" ContentType="image/jpeg"/>
  <Override PartName="/ppt/media/image7.jpeg" ContentType="image/jpeg"/>
  <Override PartName="/ppt/notesSlides/notesSlide10.xml" ContentType="application/vnd.openxmlformats-officedocument.presentationml.notesSlide+xml"/>
  <Override PartName="/ppt/media/image8.jpeg" ContentType="image/jpeg"/>
  <Override PartName="/ppt/notesSlides/notesSlide11.xml" ContentType="application/vnd.openxmlformats-officedocument.presentationml.notesSlide+xml"/>
  <Override PartName="/ppt/media/image9.jpeg" ContentType="image/jpeg"/>
  <Override PartName="/ppt/notesSlides/notesSlide1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1" name="Shape 121"/>
          <p:cNvSpPr/>
          <p:nvPr>
            <p:ph type="sldImg"/>
          </p:nvPr>
        </p:nvSpPr>
        <p:spPr>
          <a:xfrm>
            <a:off x="1143000" y="685800"/>
            <a:ext cx="4572000" cy="3429000"/>
          </a:xfrm>
          <a:prstGeom prst="rect">
            <a:avLst/>
          </a:prstGeom>
        </p:spPr>
        <p:txBody>
          <a:bodyPr/>
          <a:lstStyle/>
          <a:p>
            <a:pPr/>
          </a:p>
        </p:txBody>
      </p:sp>
      <p:sp>
        <p:nvSpPr>
          <p:cNvPr id="122" name="Shape 12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lvl1pPr marL="228600">
              <a:spcBef>
                <a:spcPts val="300"/>
              </a:spcBef>
              <a:defRPr sz="1200"/>
            </a:lvl1pPr>
          </a:lstStyle>
          <a:p>
            <a:pPr/>
            <a:r>
              <a:t>Spending that kind of money when I know full well that the cost is no where near that I find outrageous. It made me so mad that I did this: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lvl1pPr indent="228600"/>
          </a:lstStyle>
          <a:p>
            <a:pPr/>
            <a:r>
              <a:t>Look what happens when the motor becomes an open circuit: the corresponding voltage also goes to zero.</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lvl1pPr indent="228600"/>
          </a:lstStyle>
          <a:p>
            <a:pPr/>
            <a:r>
              <a:t>Turning on both relays via the ESP-32 will send both sides of the motor to ground. Don’t forget that in order to keep this state you have to continue sending current through the relays. Really just avoid this state.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lvl1pPr>
              <a:spcBef>
                <a:spcPts val="300"/>
              </a:spcBef>
              <a:defRPr sz="1200"/>
            </a:lvl1pPr>
          </a:lstStyle>
          <a:p>
            <a:pPr/>
            <a:r>
              <a:t>As of this presentation, I have not tried this circuit. I do have Gerber files for a board and the schematic on the GitHub page, and 5 boards are now on their way from JCLPCB.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Shape 141"/>
          <p:cNvSpPr/>
          <p:nvPr>
            <p:ph type="sldImg"/>
          </p:nvPr>
        </p:nvSpPr>
        <p:spPr>
          <a:prstGeom prst="rect">
            <a:avLst/>
          </a:prstGeom>
        </p:spPr>
        <p:txBody>
          <a:bodyPr/>
          <a:lstStyle/>
          <a:p>
            <a:pPr/>
          </a:p>
        </p:txBody>
      </p:sp>
      <p:sp>
        <p:nvSpPr>
          <p:cNvPr id="142" name="Shape 142"/>
          <p:cNvSpPr/>
          <p:nvPr>
            <p:ph type="body" sz="quarter" idx="1"/>
          </p:nvPr>
        </p:nvSpPr>
        <p:spPr>
          <a:prstGeom prst="rect">
            <a:avLst/>
          </a:prstGeom>
        </p:spPr>
        <p:txBody>
          <a:bodyPr/>
          <a:lstStyle/>
          <a:p>
            <a:pPr marL="228600">
              <a:spcBef>
                <a:spcPts val="300"/>
              </a:spcBef>
              <a:defRPr sz="1200"/>
            </a:pPr>
          </a:p>
          <a:p>
            <a:pPr marL="228600">
              <a:spcBef>
                <a:spcPts val="300"/>
              </a:spcBef>
              <a:defRPr sz="1200"/>
            </a:pPr>
            <a:r>
              <a:t>That’s right, you get your product reverse engineered, and since I was really angry, rather than competing, I just put made it open-source so anyone could do it.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marL="228600">
              <a:spcBef>
                <a:spcPts val="300"/>
              </a:spcBef>
              <a:defRPr sz="1200"/>
            </a:pPr>
          </a:p>
          <a:p>
            <a:pPr marL="228600">
              <a:spcBef>
                <a:spcPts val="300"/>
              </a:spcBef>
              <a:defRPr sz="1200"/>
            </a:pPr>
            <a:r>
              <a:t>It uses a standard (but pretty old and cheap) STM8S003 micro controller via a 3.3V GPIO to drive the base of an NPN transistor (see R21 and R22). When the transistor T5 is on, current flows through the coil of the relay to ground, and the relay switches from 3-4 to 3-5, turning the motor on in that direction. There are 3 more of these circuits to provide the two motors with two directions. The relays are wired similar to what you would see with light switches ganged together.</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indent="228600"/>
            <a:r>
              <a:t>There's a catch though: </a:t>
            </a:r>
          </a:p>
          <a:p>
            <a:pPr indent="228600"/>
            <a:r>
              <a:t>These motors have a switch in them so that when the motor has reached maximum or minimum, the motor turns off. The microcontroller must keep an eye on that so that it can switch off the relay when the motor goes to open circuit. That's pretty easy, as you can see here:</a:t>
            </a:r>
          </a:p>
          <a:p>
            <a:pPr indent="228600"/>
          </a:p>
          <a:p>
            <a:pPr indent="228600"/>
            <a:r>
              <a:t>This connects the NC part of the relay (3-4) via a shunt resistor and a dropping resistor R41 and damping capacitor C24 back to the the microcontroller analog input. That's placed so that it doesn't really matter which relay of the pair (K3 and K4 in our case) is on, voltage will drop as long as the motor is running. You can see the companion circuit for the other motor here at R40/C23.</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indent="228600"/>
            <a:r>
              <a:t>It requires a little experimentation to understand what the threshold is for when the motor is on versus off. I measure that input every 100mSec and send the output LOW if the motor hits the endstop.</a:t>
            </a:r>
          </a:p>
          <a:p>
            <a:pPr indent="228600"/>
          </a:p>
          <a:p>
            <a:pPr indent="228600"/>
            <a:r>
              <a:t>Add a crappy web page, and you now have an Adjustable Bed that your neighbor can taco you in at 3AM.</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lvl1pPr indent="228600"/>
          </a:lstStyle>
          <a:p>
            <a:pPr/>
            <a:r>
              <a:t>I just lost my remote (never mind that it didn't have any memory settings), so I just hacked the controller board, but this is a pretty easy circuit to design, and there are much more robust examples to turn on two motors in two directions.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lvl1pPr indent="228600"/>
          </a:lstStyle>
          <a:p>
            <a:pPr/>
            <a:r>
              <a:t>My design moves the speed controlling MOSFET to the input of both relays primarily because the software should never run both motors at the same time. The MOSFET circuit is optional, it just seems safer to me to allow the microcontroller to shut down the power if it sees a safety issue (like overheating). The opto-isolator I combined into a single package, as 4 are pretty close to the same price as one. That is a standard (but more expensive) solution that protects the ESP-32 if the switching transistor ever fails by shorting out.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lvl1pPr indent="228600"/>
          </a:lstStyle>
          <a:p>
            <a:pPr/>
            <a:r>
              <a:t>Here’s our starting state, both are off, so both sides of the motor are at 29V, so no current flows.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Shape 188"/>
          <p:cNvSpPr/>
          <p:nvPr>
            <p:ph type="sldImg"/>
          </p:nvPr>
        </p:nvSpPr>
        <p:spPr>
          <a:prstGeom prst="rect">
            <a:avLst/>
          </a:prstGeom>
        </p:spPr>
        <p:txBody>
          <a:bodyPr/>
          <a:lstStyle/>
          <a:p>
            <a:pPr/>
          </a:p>
        </p:txBody>
      </p:sp>
      <p:sp>
        <p:nvSpPr>
          <p:cNvPr id="189" name="Shape 189"/>
          <p:cNvSpPr/>
          <p:nvPr>
            <p:ph type="body" sz="quarter" idx="1"/>
          </p:nvPr>
        </p:nvSpPr>
        <p:spPr>
          <a:prstGeom prst="rect">
            <a:avLst/>
          </a:prstGeom>
        </p:spPr>
        <p:txBody>
          <a:bodyPr/>
          <a:lstStyle>
            <a:lvl1pPr indent="228600"/>
          </a:lstStyle>
          <a:p>
            <a:pPr/>
            <a:r>
              <a:t>One relay is on, so current will flow through the motor, but the voltage will be the same between the motor and shunt resistor.</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Title Text"/>
          <p:cNvSpPr txBox="1"/>
          <p:nvPr>
            <p:ph type="title"/>
          </p:nvPr>
        </p:nvSpPr>
        <p:spPr>
          <a:xfrm>
            <a:off x="685800" y="2130425"/>
            <a:ext cx="7772400" cy="1470025"/>
          </a:xfrm>
          <a:prstGeom prst="rect">
            <a:avLst/>
          </a:prstGeom>
        </p:spPr>
        <p:txBody>
          <a:bodyPr/>
          <a:lstStyle/>
          <a:p>
            <a:pPr/>
            <a:r>
              <a:t>Title Text</a:t>
            </a:r>
          </a:p>
        </p:txBody>
      </p:sp>
      <p:sp>
        <p:nvSpPr>
          <p:cNvPr id="12" name="Body Level One…"/>
          <p:cNvSpPr txBox="1"/>
          <p:nvPr>
            <p:ph type="body" sz="quarter" idx="1"/>
          </p:nvPr>
        </p:nvSpPr>
        <p:spPr>
          <a:xfrm>
            <a:off x="1371600" y="3886200"/>
            <a:ext cx="6400800" cy="1752600"/>
          </a:xfrm>
          <a:prstGeom prst="rect">
            <a:avLst/>
          </a:prstGeom>
        </p:spPr>
        <p:txBody>
          <a:bodyPr/>
          <a:lstStyle>
            <a:lvl1pPr marL="431800" indent="-406400" algn="ctr">
              <a:spcBef>
                <a:spcPts val="600"/>
              </a:spcBef>
              <a:buClrTx/>
              <a:buSzTx/>
              <a:buFontTx/>
              <a:buNone/>
              <a:defRPr>
                <a:solidFill>
                  <a:srgbClr val="888888"/>
                </a:solidFill>
              </a:defRPr>
            </a:lvl1pPr>
            <a:lvl2pPr marL="431800" indent="76200" algn="ctr">
              <a:spcBef>
                <a:spcPts val="600"/>
              </a:spcBef>
              <a:buClrTx/>
              <a:buSzTx/>
              <a:buFontTx/>
              <a:buNone/>
              <a:defRPr>
                <a:solidFill>
                  <a:srgbClr val="888888"/>
                </a:solidFill>
              </a:defRPr>
            </a:lvl2pPr>
            <a:lvl3pPr marL="431800" indent="558800" algn="ctr">
              <a:spcBef>
                <a:spcPts val="600"/>
              </a:spcBef>
              <a:buClrTx/>
              <a:buSzTx/>
              <a:buFontTx/>
              <a:buNone/>
              <a:defRPr>
                <a:solidFill>
                  <a:srgbClr val="888888"/>
                </a:solidFill>
              </a:defRPr>
            </a:lvl3pPr>
            <a:lvl4pPr marL="431800" indent="1041400" algn="ctr">
              <a:spcBef>
                <a:spcPts val="600"/>
              </a:spcBef>
              <a:buClrTx/>
              <a:buSzTx/>
              <a:buFontTx/>
              <a:buNone/>
              <a:defRPr>
                <a:solidFill>
                  <a:srgbClr val="888888"/>
                </a:solidFill>
              </a:defRPr>
            </a:lvl4pPr>
            <a:lvl5pPr marL="431800" indent="1498600" algn="ctr">
              <a:spcBef>
                <a:spcPts val="600"/>
              </a:spcBef>
              <a:buClrTx/>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_TEXT">
    <p:spTree>
      <p:nvGrpSpPr>
        <p:cNvPr id="1" name=""/>
        <p:cNvGrpSpPr/>
        <p:nvPr/>
      </p:nvGrpSpPr>
      <p:grpSpPr>
        <a:xfrm>
          <a:off x="0" y="0"/>
          <a:ext cx="0" cy="0"/>
          <a:chOff x="0" y="0"/>
          <a:chExt cx="0" cy="0"/>
        </a:xfrm>
      </p:grpSpPr>
      <p:pic>
        <p:nvPicPr>
          <p:cNvPr id="102" name="Google Shape;81;p18" descr="Google Shape;81;p18"/>
          <p:cNvPicPr>
            <a:picLocks noChangeAspect="1"/>
          </p:cNvPicPr>
          <p:nvPr/>
        </p:nvPicPr>
        <p:blipFill>
          <a:blip r:embed="rId2">
            <a:extLst/>
          </a:blip>
          <a:stretch>
            <a:fillRect/>
          </a:stretch>
        </p:blipFill>
        <p:spPr>
          <a:xfrm>
            <a:off x="6732588" y="255588"/>
            <a:ext cx="1943101" cy="428626"/>
          </a:xfrm>
          <a:prstGeom prst="rect">
            <a:avLst/>
          </a:prstGeom>
          <a:ln w="12700">
            <a:miter lim="400000"/>
          </a:ln>
        </p:spPr>
      </p:pic>
      <p:sp>
        <p:nvSpPr>
          <p:cNvPr id="103" name="Title Text"/>
          <p:cNvSpPr txBox="1"/>
          <p:nvPr>
            <p:ph type="title"/>
          </p:nvPr>
        </p:nvSpPr>
        <p:spPr>
          <a:prstGeom prst="rect">
            <a:avLst/>
          </a:prstGeom>
        </p:spPr>
        <p:txBody>
          <a:bodyPr/>
          <a:lstStyle/>
          <a:p>
            <a:pPr/>
            <a:r>
              <a:t>Title Text</a:t>
            </a:r>
          </a:p>
        </p:txBody>
      </p:sp>
      <p:sp>
        <p:nvSpPr>
          <p:cNvPr id="104" name="Body Level One…"/>
          <p:cNvSpPr txBox="1"/>
          <p:nvPr>
            <p:ph type="body" idx="1"/>
          </p:nvPr>
        </p:nvSpPr>
        <p:spPr>
          <a:xfrm rot="5400000">
            <a:off x="2309017" y="-251619"/>
            <a:ext cx="4525964" cy="8229601"/>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VERTICAL_TITLE_AND_VERTICAL_TEXT">
    <p:spTree>
      <p:nvGrpSpPr>
        <p:cNvPr id="1" name=""/>
        <p:cNvGrpSpPr/>
        <p:nvPr/>
      </p:nvGrpSpPr>
      <p:grpSpPr>
        <a:xfrm>
          <a:off x="0" y="0"/>
          <a:ext cx="0" cy="0"/>
          <a:chOff x="0" y="0"/>
          <a:chExt cx="0" cy="0"/>
        </a:xfrm>
      </p:grpSpPr>
      <p:pic>
        <p:nvPicPr>
          <p:cNvPr id="112" name="Google Shape;88;p19" descr="Google Shape;88;p19"/>
          <p:cNvPicPr>
            <a:picLocks noChangeAspect="1"/>
          </p:cNvPicPr>
          <p:nvPr/>
        </p:nvPicPr>
        <p:blipFill>
          <a:blip r:embed="rId2">
            <a:extLst/>
          </a:blip>
          <a:stretch>
            <a:fillRect/>
          </a:stretch>
        </p:blipFill>
        <p:spPr>
          <a:xfrm>
            <a:off x="6732588" y="255588"/>
            <a:ext cx="1943101" cy="428626"/>
          </a:xfrm>
          <a:prstGeom prst="rect">
            <a:avLst/>
          </a:prstGeom>
          <a:ln w="12700">
            <a:miter lim="400000"/>
          </a:ln>
        </p:spPr>
      </p:pic>
      <p:sp>
        <p:nvSpPr>
          <p:cNvPr id="113" name="Title Text"/>
          <p:cNvSpPr txBox="1"/>
          <p:nvPr>
            <p:ph type="title"/>
          </p:nvPr>
        </p:nvSpPr>
        <p:spPr>
          <a:xfrm rot="5400000">
            <a:off x="4998315" y="2476819"/>
            <a:ext cx="5319569" cy="2057401"/>
          </a:xfrm>
          <a:prstGeom prst="rect">
            <a:avLst/>
          </a:prstGeom>
        </p:spPr>
        <p:txBody>
          <a:bodyPr/>
          <a:lstStyle/>
          <a:p>
            <a:pPr/>
            <a:r>
              <a:t>Title Text</a:t>
            </a:r>
          </a:p>
        </p:txBody>
      </p:sp>
      <p:sp>
        <p:nvSpPr>
          <p:cNvPr id="114" name="Body Level One…"/>
          <p:cNvSpPr txBox="1"/>
          <p:nvPr>
            <p:ph type="body" idx="1"/>
          </p:nvPr>
        </p:nvSpPr>
        <p:spPr>
          <a:xfrm rot="5400000">
            <a:off x="807315" y="495619"/>
            <a:ext cx="5319569" cy="6019801"/>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JEC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_HEADER">
    <p:spTree>
      <p:nvGrpSpPr>
        <p:cNvPr id="1" name=""/>
        <p:cNvGrpSpPr/>
        <p:nvPr/>
      </p:nvGrpSpPr>
      <p:grpSpPr>
        <a:xfrm>
          <a:off x="0" y="0"/>
          <a:ext cx="0" cy="0"/>
          <a:chOff x="0" y="0"/>
          <a:chExt cx="0" cy="0"/>
        </a:xfrm>
      </p:grpSpPr>
      <p:pic>
        <p:nvPicPr>
          <p:cNvPr id="29" name="Google Shape;29;p11" descr="Google Shape;29;p11"/>
          <p:cNvPicPr>
            <a:picLocks noChangeAspect="1"/>
          </p:cNvPicPr>
          <p:nvPr/>
        </p:nvPicPr>
        <p:blipFill>
          <a:blip r:embed="rId2">
            <a:extLst/>
          </a:blip>
          <a:stretch>
            <a:fillRect/>
          </a:stretch>
        </p:blipFill>
        <p:spPr>
          <a:xfrm>
            <a:off x="6732588" y="255588"/>
            <a:ext cx="1943101" cy="428626"/>
          </a:xfrm>
          <a:prstGeom prst="rect">
            <a:avLst/>
          </a:prstGeom>
          <a:ln w="12700">
            <a:miter lim="400000"/>
          </a:ln>
        </p:spPr>
      </p:pic>
      <p:sp>
        <p:nvSpPr>
          <p:cNvPr id="30" name="Title Text"/>
          <p:cNvSpPr txBox="1"/>
          <p:nvPr>
            <p:ph type="title"/>
          </p:nvPr>
        </p:nvSpPr>
        <p:spPr>
          <a:xfrm>
            <a:off x="722312" y="4406900"/>
            <a:ext cx="7772401" cy="1362075"/>
          </a:xfrm>
          <a:prstGeom prst="rect">
            <a:avLst/>
          </a:prstGeom>
        </p:spPr>
        <p:txBody>
          <a:bodyPr anchor="t"/>
          <a:lstStyle>
            <a:lvl1pPr algn="l">
              <a:defRPr b="1" sz="4000"/>
            </a:lvl1pPr>
          </a:lstStyle>
          <a:p>
            <a:pPr/>
            <a:r>
              <a:t>Title Text</a:t>
            </a:r>
          </a:p>
        </p:txBody>
      </p:sp>
      <p:sp>
        <p:nvSpPr>
          <p:cNvPr id="31" name="Body Level One…"/>
          <p:cNvSpPr txBox="1"/>
          <p:nvPr>
            <p:ph type="body" sz="quarter" idx="1"/>
          </p:nvPr>
        </p:nvSpPr>
        <p:spPr>
          <a:xfrm>
            <a:off x="722312" y="2906713"/>
            <a:ext cx="7772401" cy="1500188"/>
          </a:xfrm>
          <a:prstGeom prst="rect">
            <a:avLst/>
          </a:prstGeom>
        </p:spPr>
        <p:txBody>
          <a:bodyPr anchor="b"/>
          <a:lstStyle>
            <a:lvl1pPr marL="228600" indent="0">
              <a:spcBef>
                <a:spcPts val="400"/>
              </a:spcBef>
              <a:buClrTx/>
              <a:buSzTx/>
              <a:buFontTx/>
              <a:buNone/>
              <a:defRPr sz="2000">
                <a:solidFill>
                  <a:srgbClr val="888888"/>
                </a:solidFill>
              </a:defRPr>
            </a:lvl1pPr>
            <a:lvl2pPr marL="228600" indent="457200">
              <a:spcBef>
                <a:spcPts val="400"/>
              </a:spcBef>
              <a:buClrTx/>
              <a:buSzTx/>
              <a:buFontTx/>
              <a:buNone/>
              <a:defRPr sz="2000">
                <a:solidFill>
                  <a:srgbClr val="888888"/>
                </a:solidFill>
              </a:defRPr>
            </a:lvl2pPr>
            <a:lvl3pPr marL="228600" indent="914400">
              <a:spcBef>
                <a:spcPts val="400"/>
              </a:spcBef>
              <a:buClrTx/>
              <a:buSzTx/>
              <a:buFontTx/>
              <a:buNone/>
              <a:defRPr sz="2000">
                <a:solidFill>
                  <a:srgbClr val="888888"/>
                </a:solidFill>
              </a:defRPr>
            </a:lvl3pPr>
            <a:lvl4pPr marL="228600" indent="1371600">
              <a:spcBef>
                <a:spcPts val="400"/>
              </a:spcBef>
              <a:buClrTx/>
              <a:buSzTx/>
              <a:buFontTx/>
              <a:buNone/>
              <a:defRPr sz="2000">
                <a:solidFill>
                  <a:srgbClr val="888888"/>
                </a:solidFill>
              </a:defRPr>
            </a:lvl4pPr>
            <a:lvl5pPr marL="228600" indent="1828800">
              <a:spcBef>
                <a:spcPts val="400"/>
              </a:spcBef>
              <a:buClrTx/>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_OBJECTS">
    <p:spTree>
      <p:nvGrpSpPr>
        <p:cNvPr id="1" name=""/>
        <p:cNvGrpSpPr/>
        <p:nvPr/>
      </p:nvGrpSpPr>
      <p:grpSpPr>
        <a:xfrm>
          <a:off x="0" y="0"/>
          <a:ext cx="0" cy="0"/>
          <a:chOff x="0" y="0"/>
          <a:chExt cx="0" cy="0"/>
        </a:xfrm>
      </p:grpSpPr>
      <p:pic>
        <p:nvPicPr>
          <p:cNvPr id="39" name="Google Shape;36;p12" descr="Google Shape;36;p12"/>
          <p:cNvPicPr>
            <a:picLocks noChangeAspect="1"/>
          </p:cNvPicPr>
          <p:nvPr/>
        </p:nvPicPr>
        <p:blipFill>
          <a:blip r:embed="rId2">
            <a:extLst/>
          </a:blip>
          <a:stretch>
            <a:fillRect/>
          </a:stretch>
        </p:blipFill>
        <p:spPr>
          <a:xfrm>
            <a:off x="6732588" y="255588"/>
            <a:ext cx="1943101" cy="428626"/>
          </a:xfrm>
          <a:prstGeom prst="rect">
            <a:avLst/>
          </a:prstGeom>
          <a:ln w="12700">
            <a:miter lim="400000"/>
          </a:ln>
        </p:spPr>
      </p:pic>
      <p:sp>
        <p:nvSpPr>
          <p:cNvPr id="40" name="Title Text"/>
          <p:cNvSpPr txBox="1"/>
          <p:nvPr>
            <p:ph type="title"/>
          </p:nvPr>
        </p:nvSpPr>
        <p:spPr>
          <a:prstGeom prst="rect">
            <a:avLst/>
          </a:prstGeom>
        </p:spPr>
        <p:txBody>
          <a:bodyPr/>
          <a:lstStyle/>
          <a:p>
            <a:pPr/>
            <a:r>
              <a:t>Title Text</a:t>
            </a:r>
          </a:p>
        </p:txBody>
      </p:sp>
      <p:sp>
        <p:nvSpPr>
          <p:cNvPr id="41" name="Body Level One…"/>
          <p:cNvSpPr txBox="1"/>
          <p:nvPr>
            <p:ph type="body" sz="half" idx="1"/>
          </p:nvPr>
        </p:nvSpPr>
        <p:spPr>
          <a:xfrm>
            <a:off x="457200" y="1600200"/>
            <a:ext cx="4038600" cy="4525963"/>
          </a:xfrm>
          <a:prstGeom prst="rect">
            <a:avLst/>
          </a:prstGeom>
        </p:spPr>
        <p:txBody>
          <a:bodyPr/>
          <a:lstStyle>
            <a:lvl1pPr indent="-406400">
              <a:spcBef>
                <a:spcPts val="500"/>
              </a:spcBef>
              <a:buSzPts val="2800"/>
              <a:defRPr sz="2800"/>
            </a:lvl1pPr>
            <a:lvl2pPr marL="977900" indent="-444500">
              <a:spcBef>
                <a:spcPts val="500"/>
              </a:spcBef>
              <a:buSzPts val="2800"/>
              <a:defRPr sz="2800"/>
            </a:lvl2pPr>
            <a:lvl3pPr marL="1513839" indent="-497839">
              <a:spcBef>
                <a:spcPts val="500"/>
              </a:spcBef>
              <a:buSzPts val="2800"/>
              <a:defRPr sz="2800"/>
            </a:lvl3pPr>
            <a:lvl4pPr marL="2019300" indent="-533400">
              <a:spcBef>
                <a:spcPts val="500"/>
              </a:spcBef>
              <a:buSzPts val="2800"/>
              <a:defRPr sz="2800"/>
            </a:lvl4pPr>
            <a:lvl5pPr marL="2476500" indent="-533400">
              <a:spcBef>
                <a:spcPts val="500"/>
              </a:spcBef>
              <a:buSzPts val="2800"/>
              <a:defRPr sz="2800"/>
            </a:lvl5pPr>
          </a:lstStyle>
          <a:p>
            <a:pPr/>
            <a:r>
              <a:t>Body Level One</a:t>
            </a:r>
          </a:p>
          <a:p>
            <a:pPr lvl="1"/>
            <a:r>
              <a:t>Body Level Two</a:t>
            </a:r>
          </a:p>
          <a:p>
            <a:pPr lvl="2"/>
            <a:r>
              <a:t>Body Level Three</a:t>
            </a:r>
          </a:p>
          <a:p>
            <a:pPr lvl="3"/>
            <a:r>
              <a:t>Body Level Four</a:t>
            </a:r>
          </a:p>
          <a:p>
            <a:pPr lvl="4"/>
            <a:r>
              <a:t>Body Level Five</a:t>
            </a:r>
          </a:p>
        </p:txBody>
      </p:sp>
      <p:sp>
        <p:nvSpPr>
          <p:cNvPr id="42" name="Google Shape;39;p12"/>
          <p:cNvSpPr txBox="1"/>
          <p:nvPr>
            <p:ph type="body" sz="half" idx="21"/>
          </p:nvPr>
        </p:nvSpPr>
        <p:spPr>
          <a:xfrm>
            <a:off x="4648200" y="1600200"/>
            <a:ext cx="4038600" cy="4525963"/>
          </a:xfrm>
          <a:prstGeom prst="rect">
            <a:avLst/>
          </a:prstGeom>
        </p:spPr>
        <p:txBody>
          <a:bodyPr/>
          <a:lstStyle/>
          <a:p>
            <a:pPr indent="-406400">
              <a:spcBef>
                <a:spcPts val="500"/>
              </a:spcBef>
              <a:buSzPts val="2800"/>
              <a:defRPr sz="2800"/>
            </a:pPr>
          </a:p>
        </p:txBody>
      </p:sp>
      <p:sp>
        <p:nvSpPr>
          <p:cNvPr id="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_OBJECTS_WITH_TEXT">
    <p:spTree>
      <p:nvGrpSpPr>
        <p:cNvPr id="1" name=""/>
        <p:cNvGrpSpPr/>
        <p:nvPr/>
      </p:nvGrpSpPr>
      <p:grpSpPr>
        <a:xfrm>
          <a:off x="0" y="0"/>
          <a:ext cx="0" cy="0"/>
          <a:chOff x="0" y="0"/>
          <a:chExt cx="0" cy="0"/>
        </a:xfrm>
      </p:grpSpPr>
      <p:pic>
        <p:nvPicPr>
          <p:cNvPr id="50" name="Google Shape;44;p13" descr="Google Shape;44;p13"/>
          <p:cNvPicPr>
            <a:picLocks noChangeAspect="1"/>
          </p:cNvPicPr>
          <p:nvPr/>
        </p:nvPicPr>
        <p:blipFill>
          <a:blip r:embed="rId2">
            <a:extLst/>
          </a:blip>
          <a:stretch>
            <a:fillRect/>
          </a:stretch>
        </p:blipFill>
        <p:spPr>
          <a:xfrm>
            <a:off x="6732588" y="255588"/>
            <a:ext cx="1943101" cy="428626"/>
          </a:xfrm>
          <a:prstGeom prst="rect">
            <a:avLst/>
          </a:prstGeom>
          <a:ln w="12700">
            <a:miter lim="400000"/>
          </a:ln>
        </p:spPr>
      </p:pic>
      <p:sp>
        <p:nvSpPr>
          <p:cNvPr id="51" name="Title Text"/>
          <p:cNvSpPr txBox="1"/>
          <p:nvPr>
            <p:ph type="title"/>
          </p:nvPr>
        </p:nvSpPr>
        <p:spPr>
          <a:prstGeom prst="rect">
            <a:avLst/>
          </a:prstGeom>
        </p:spPr>
        <p:txBody>
          <a:bodyPr/>
          <a:lstStyle/>
          <a:p>
            <a:pPr/>
            <a:r>
              <a:t>Title Text</a:t>
            </a:r>
          </a:p>
        </p:txBody>
      </p:sp>
      <p:sp>
        <p:nvSpPr>
          <p:cNvPr id="52" name="Body Level One…"/>
          <p:cNvSpPr txBox="1"/>
          <p:nvPr>
            <p:ph type="body" sz="quarter" idx="1"/>
          </p:nvPr>
        </p:nvSpPr>
        <p:spPr>
          <a:xfrm>
            <a:off x="457200" y="1535112"/>
            <a:ext cx="4040188" cy="639763"/>
          </a:xfrm>
          <a:prstGeom prst="rect">
            <a:avLst/>
          </a:prstGeom>
        </p:spPr>
        <p:txBody>
          <a:bodyPr anchor="b"/>
          <a:lstStyle>
            <a:lvl1pPr marL="228600" indent="0">
              <a:spcBef>
                <a:spcPts val="400"/>
              </a:spcBef>
              <a:buClrTx/>
              <a:buSzTx/>
              <a:buFontTx/>
              <a:buNone/>
              <a:defRPr b="1" sz="2400"/>
            </a:lvl1pPr>
            <a:lvl2pPr marL="228600" indent="457200">
              <a:spcBef>
                <a:spcPts val="400"/>
              </a:spcBef>
              <a:buClrTx/>
              <a:buSzTx/>
              <a:buFontTx/>
              <a:buNone/>
              <a:defRPr b="1" sz="2400"/>
            </a:lvl2pPr>
            <a:lvl3pPr marL="228600" indent="914400">
              <a:spcBef>
                <a:spcPts val="400"/>
              </a:spcBef>
              <a:buClrTx/>
              <a:buSzTx/>
              <a:buFontTx/>
              <a:buNone/>
              <a:defRPr b="1" sz="2400"/>
            </a:lvl3pPr>
            <a:lvl4pPr marL="228600" indent="1371600">
              <a:spcBef>
                <a:spcPts val="400"/>
              </a:spcBef>
              <a:buClrTx/>
              <a:buSzTx/>
              <a:buFontTx/>
              <a:buNone/>
              <a:defRPr b="1" sz="2400"/>
            </a:lvl4pPr>
            <a:lvl5pPr marL="228600" indent="1828800">
              <a:spcBef>
                <a:spcPts val="400"/>
              </a:spcBef>
              <a:buClrTx/>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53" name="Google Shape;47;p13"/>
          <p:cNvSpPr txBox="1"/>
          <p:nvPr>
            <p:ph type="body" sz="half" idx="21"/>
          </p:nvPr>
        </p:nvSpPr>
        <p:spPr>
          <a:xfrm>
            <a:off x="457200" y="2174875"/>
            <a:ext cx="4040188" cy="3951288"/>
          </a:xfrm>
          <a:prstGeom prst="rect">
            <a:avLst/>
          </a:prstGeom>
        </p:spPr>
        <p:txBody>
          <a:bodyPr/>
          <a:lstStyle/>
          <a:p>
            <a:pPr indent="-381000">
              <a:spcBef>
                <a:spcPts val="400"/>
              </a:spcBef>
              <a:buSzPts val="2400"/>
              <a:defRPr sz="2400"/>
            </a:pPr>
          </a:p>
        </p:txBody>
      </p:sp>
      <p:sp>
        <p:nvSpPr>
          <p:cNvPr id="54" name="Google Shape;48;p13"/>
          <p:cNvSpPr txBox="1"/>
          <p:nvPr>
            <p:ph type="body" sz="quarter" idx="22"/>
          </p:nvPr>
        </p:nvSpPr>
        <p:spPr>
          <a:xfrm>
            <a:off x="4645025" y="1535112"/>
            <a:ext cx="4041775" cy="639763"/>
          </a:xfrm>
          <a:prstGeom prst="rect">
            <a:avLst/>
          </a:prstGeom>
        </p:spPr>
        <p:txBody>
          <a:bodyPr anchor="b"/>
          <a:lstStyle/>
          <a:p>
            <a:pPr marL="228600" indent="0">
              <a:spcBef>
                <a:spcPts val="400"/>
              </a:spcBef>
              <a:buClrTx/>
              <a:buSzTx/>
              <a:buFontTx/>
              <a:buNone/>
              <a:defRPr b="1" sz="2400"/>
            </a:pPr>
          </a:p>
        </p:txBody>
      </p:sp>
      <p:sp>
        <p:nvSpPr>
          <p:cNvPr id="55" name="Google Shape;49;p13"/>
          <p:cNvSpPr txBox="1"/>
          <p:nvPr>
            <p:ph type="body" sz="half" idx="23"/>
          </p:nvPr>
        </p:nvSpPr>
        <p:spPr>
          <a:xfrm>
            <a:off x="4645025" y="2174875"/>
            <a:ext cx="4041775" cy="3951288"/>
          </a:xfrm>
          <a:prstGeom prst="rect">
            <a:avLst/>
          </a:prstGeom>
        </p:spPr>
        <p:txBody>
          <a:bodyPr/>
          <a:lstStyle/>
          <a:p>
            <a:pPr indent="-381000">
              <a:spcBef>
                <a:spcPts val="400"/>
              </a:spcBef>
              <a:buSzPts val="2400"/>
              <a:defRPr sz="2400"/>
            </a:pPr>
          </a:p>
        </p:txBody>
      </p:sp>
      <p:sp>
        <p:nvSpPr>
          <p:cNvPr id="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spTree>
      <p:nvGrpSpPr>
        <p:cNvPr id="1" name=""/>
        <p:cNvGrpSpPr/>
        <p:nvPr/>
      </p:nvGrpSpPr>
      <p:grpSpPr>
        <a:xfrm>
          <a:off x="0" y="0"/>
          <a:ext cx="0" cy="0"/>
          <a:chOff x="0" y="0"/>
          <a:chExt cx="0" cy="0"/>
        </a:xfrm>
      </p:grpSpPr>
      <p:pic>
        <p:nvPicPr>
          <p:cNvPr id="63" name="Google Shape;54;p14" descr="Google Shape;54;p14"/>
          <p:cNvPicPr>
            <a:picLocks noChangeAspect="1"/>
          </p:cNvPicPr>
          <p:nvPr/>
        </p:nvPicPr>
        <p:blipFill>
          <a:blip r:embed="rId2">
            <a:extLst/>
          </a:blip>
          <a:stretch>
            <a:fillRect/>
          </a:stretch>
        </p:blipFill>
        <p:spPr>
          <a:xfrm>
            <a:off x="6732588" y="255588"/>
            <a:ext cx="1943101" cy="428626"/>
          </a:xfrm>
          <a:prstGeom prst="rect">
            <a:avLst/>
          </a:prstGeom>
          <a:ln w="12700">
            <a:miter lim="400000"/>
          </a:ln>
        </p:spPr>
      </p:pic>
      <p:sp>
        <p:nvSpPr>
          <p:cNvPr id="64" name="Title Text"/>
          <p:cNvSpPr txBox="1"/>
          <p:nvPr>
            <p:ph type="title"/>
          </p:nvPr>
        </p:nvSpPr>
        <p:spPr>
          <a:prstGeom prst="rect">
            <a:avLst/>
          </a:prstGeom>
        </p:spPr>
        <p:txBody>
          <a:bodyPr/>
          <a:lstStyle/>
          <a:p>
            <a:pPr/>
            <a:r>
              <a:t>Title Text</a:t>
            </a:r>
          </a:p>
        </p:txBody>
      </p:sp>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pic>
        <p:nvPicPr>
          <p:cNvPr id="72" name="Google Shape;60;p15" descr="Google Shape;60;p15"/>
          <p:cNvPicPr>
            <a:picLocks noChangeAspect="1"/>
          </p:cNvPicPr>
          <p:nvPr/>
        </p:nvPicPr>
        <p:blipFill>
          <a:blip r:embed="rId2">
            <a:extLst/>
          </a:blip>
          <a:stretch>
            <a:fillRect/>
          </a:stretch>
        </p:blipFill>
        <p:spPr>
          <a:xfrm>
            <a:off x="6732588" y="255588"/>
            <a:ext cx="1943101" cy="428626"/>
          </a:xfrm>
          <a:prstGeom prst="rect">
            <a:avLst/>
          </a:prstGeom>
          <a:ln w="12700">
            <a:miter lim="400000"/>
          </a:ln>
        </p:spPr>
      </p:pic>
      <p:sp>
        <p:nvSpPr>
          <p:cNvPr id="7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JECT_WITH_CAPTION_TEXT">
    <p:spTree>
      <p:nvGrpSpPr>
        <p:cNvPr id="1" name=""/>
        <p:cNvGrpSpPr/>
        <p:nvPr/>
      </p:nvGrpSpPr>
      <p:grpSpPr>
        <a:xfrm>
          <a:off x="0" y="0"/>
          <a:ext cx="0" cy="0"/>
          <a:chOff x="0" y="0"/>
          <a:chExt cx="0" cy="0"/>
        </a:xfrm>
      </p:grpSpPr>
      <p:pic>
        <p:nvPicPr>
          <p:cNvPr id="80" name="Google Shape;65;p16" descr="Google Shape;65;p16"/>
          <p:cNvPicPr>
            <a:picLocks noChangeAspect="1"/>
          </p:cNvPicPr>
          <p:nvPr/>
        </p:nvPicPr>
        <p:blipFill>
          <a:blip r:embed="rId2">
            <a:extLst/>
          </a:blip>
          <a:stretch>
            <a:fillRect/>
          </a:stretch>
        </p:blipFill>
        <p:spPr>
          <a:xfrm>
            <a:off x="6732588" y="255588"/>
            <a:ext cx="1943101" cy="428626"/>
          </a:xfrm>
          <a:prstGeom prst="rect">
            <a:avLst/>
          </a:prstGeom>
          <a:ln w="12700">
            <a:miter lim="400000"/>
          </a:ln>
        </p:spPr>
      </p:pic>
      <p:sp>
        <p:nvSpPr>
          <p:cNvPr id="81" name="Title Text"/>
          <p:cNvSpPr txBox="1"/>
          <p:nvPr>
            <p:ph type="title"/>
          </p:nvPr>
        </p:nvSpPr>
        <p:spPr>
          <a:xfrm>
            <a:off x="457200" y="835250"/>
            <a:ext cx="3008314" cy="721542"/>
          </a:xfrm>
          <a:prstGeom prst="rect">
            <a:avLst/>
          </a:prstGeom>
        </p:spPr>
        <p:txBody>
          <a:bodyPr anchor="b"/>
          <a:lstStyle>
            <a:lvl1pPr algn="l">
              <a:defRPr b="1" sz="2000"/>
            </a:lvl1pPr>
          </a:lstStyle>
          <a:p>
            <a:pPr/>
            <a:r>
              <a:t>Title Text</a:t>
            </a:r>
          </a:p>
        </p:txBody>
      </p:sp>
      <p:sp>
        <p:nvSpPr>
          <p:cNvPr id="82" name="Body Level One…"/>
          <p:cNvSpPr txBox="1"/>
          <p:nvPr>
            <p:ph type="body" idx="1"/>
          </p:nvPr>
        </p:nvSpPr>
        <p:spPr>
          <a:xfrm>
            <a:off x="3575050" y="772284"/>
            <a:ext cx="5111750" cy="5321013"/>
          </a:xfrm>
          <a:prstGeom prst="rect">
            <a:avLst/>
          </a:prstGeom>
        </p:spPr>
        <p:txBody>
          <a:bodyPr/>
          <a:lstStyle>
            <a:lvl1pPr indent="-431800">
              <a:spcBef>
                <a:spcPts val="600"/>
              </a:spcBef>
            </a:lvl1pPr>
            <a:lvl2pPr marL="972457" indent="-464457">
              <a:spcBef>
                <a:spcPts val="600"/>
              </a:spcBef>
            </a:lvl2pPr>
            <a:lvl3pPr marL="1498600" indent="-508000">
              <a:spcBef>
                <a:spcPts val="600"/>
              </a:spcBef>
            </a:lvl3pPr>
            <a:lvl4pPr marL="2042160" indent="-568960">
              <a:spcBef>
                <a:spcPts val="600"/>
              </a:spcBef>
            </a:lvl4pPr>
            <a:lvl5pPr marL="2499360" indent="-568960">
              <a:spcBef>
                <a:spcPts val="600"/>
              </a:spcBef>
            </a:lvl5pPr>
          </a:lstStyle>
          <a:p>
            <a:pPr/>
            <a:r>
              <a:t>Body Level One</a:t>
            </a:r>
          </a:p>
          <a:p>
            <a:pPr lvl="1"/>
            <a:r>
              <a:t>Body Level Two</a:t>
            </a:r>
          </a:p>
          <a:p>
            <a:pPr lvl="2"/>
            <a:r>
              <a:t>Body Level Three</a:t>
            </a:r>
          </a:p>
          <a:p>
            <a:pPr lvl="3"/>
            <a:r>
              <a:t>Body Level Four</a:t>
            </a:r>
          </a:p>
          <a:p>
            <a:pPr lvl="4"/>
            <a:r>
              <a:t>Body Level Five</a:t>
            </a:r>
          </a:p>
        </p:txBody>
      </p:sp>
      <p:sp>
        <p:nvSpPr>
          <p:cNvPr id="83" name="Google Shape;68;p16"/>
          <p:cNvSpPr txBox="1"/>
          <p:nvPr>
            <p:ph type="body" sz="half" idx="21"/>
          </p:nvPr>
        </p:nvSpPr>
        <p:spPr>
          <a:xfrm>
            <a:off x="457199" y="1828693"/>
            <a:ext cx="3008315" cy="4264603"/>
          </a:xfrm>
          <a:prstGeom prst="rect">
            <a:avLst/>
          </a:prstGeom>
        </p:spPr>
        <p:txBody>
          <a:bodyPr/>
          <a:lstStyle/>
          <a:p>
            <a:pPr marL="228600" indent="0">
              <a:spcBef>
                <a:spcPts val="200"/>
              </a:spcBef>
              <a:buClrTx/>
              <a:buSzTx/>
              <a:buFontTx/>
              <a:buNone/>
              <a:defRPr sz="1400"/>
            </a:pP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_WITH_CAPTION_TEXT">
    <p:spTree>
      <p:nvGrpSpPr>
        <p:cNvPr id="1" name=""/>
        <p:cNvGrpSpPr/>
        <p:nvPr/>
      </p:nvGrpSpPr>
      <p:grpSpPr>
        <a:xfrm>
          <a:off x="0" y="0"/>
          <a:ext cx="0" cy="0"/>
          <a:chOff x="0" y="0"/>
          <a:chExt cx="0" cy="0"/>
        </a:xfrm>
      </p:grpSpPr>
      <p:pic>
        <p:nvPicPr>
          <p:cNvPr id="91" name="Google Shape;73;p17" descr="Google Shape;73;p17"/>
          <p:cNvPicPr>
            <a:picLocks noChangeAspect="1"/>
          </p:cNvPicPr>
          <p:nvPr/>
        </p:nvPicPr>
        <p:blipFill>
          <a:blip r:embed="rId2">
            <a:extLst/>
          </a:blip>
          <a:stretch>
            <a:fillRect/>
          </a:stretch>
        </p:blipFill>
        <p:spPr>
          <a:xfrm>
            <a:off x="6732588" y="255588"/>
            <a:ext cx="1943101" cy="428626"/>
          </a:xfrm>
          <a:prstGeom prst="rect">
            <a:avLst/>
          </a:prstGeom>
          <a:ln w="12700">
            <a:miter lim="400000"/>
          </a:ln>
        </p:spPr>
      </p:pic>
      <p:sp>
        <p:nvSpPr>
          <p:cNvPr id="92"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93" name="Google Shape;75;p17"/>
          <p:cNvSpPr/>
          <p:nvPr>
            <p:ph type="pic" sz="half" idx="21"/>
          </p:nvPr>
        </p:nvSpPr>
        <p:spPr>
          <a:xfrm>
            <a:off x="1792288" y="612775"/>
            <a:ext cx="5486401" cy="4114800"/>
          </a:xfrm>
          <a:prstGeom prst="rect">
            <a:avLst/>
          </a:prstGeom>
        </p:spPr>
        <p:txBody>
          <a:bodyPr lIns="91439" tIns="45719" rIns="91439" bIns="45719">
            <a:noAutofit/>
          </a:bodyPr>
          <a:lstStyle/>
          <a:p>
            <a:pPr/>
          </a:p>
        </p:txBody>
      </p:sp>
      <p:sp>
        <p:nvSpPr>
          <p:cNvPr id="94" name="Body Level One…"/>
          <p:cNvSpPr txBox="1"/>
          <p:nvPr>
            <p:ph type="body" sz="quarter" idx="1"/>
          </p:nvPr>
        </p:nvSpPr>
        <p:spPr>
          <a:xfrm>
            <a:off x="1792288" y="5367337"/>
            <a:ext cx="5486401" cy="804863"/>
          </a:xfrm>
          <a:prstGeom prst="rect">
            <a:avLst/>
          </a:prstGeom>
        </p:spPr>
        <p:txBody>
          <a:bodyPr/>
          <a:lstStyle>
            <a:lvl1pPr marL="228600" indent="0">
              <a:spcBef>
                <a:spcPts val="200"/>
              </a:spcBef>
              <a:buClrTx/>
              <a:buSzTx/>
              <a:buFontTx/>
              <a:buNone/>
              <a:defRPr sz="1400"/>
            </a:lvl1pPr>
            <a:lvl2pPr marL="228600" indent="457200">
              <a:spcBef>
                <a:spcPts val="200"/>
              </a:spcBef>
              <a:buClrTx/>
              <a:buSzTx/>
              <a:buFontTx/>
              <a:buNone/>
              <a:defRPr sz="1400"/>
            </a:lvl2pPr>
            <a:lvl3pPr marL="228600" indent="914400">
              <a:spcBef>
                <a:spcPts val="200"/>
              </a:spcBef>
              <a:buClrTx/>
              <a:buSzTx/>
              <a:buFontTx/>
              <a:buNone/>
              <a:defRPr sz="1400"/>
            </a:lvl3pPr>
            <a:lvl4pPr marL="228600" indent="1371600">
              <a:spcBef>
                <a:spcPts val="200"/>
              </a:spcBef>
              <a:buClrTx/>
              <a:buSzTx/>
              <a:buFontTx/>
              <a:buNone/>
              <a:defRPr sz="1400"/>
            </a:lvl4pPr>
            <a:lvl5pPr marL="228600" indent="1828800">
              <a:spcBef>
                <a:spcPts val="200"/>
              </a:spcBef>
              <a:buClrTx/>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68312" y="692150"/>
            <a:ext cx="8207376" cy="865188"/>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normAutofit fontScale="100000" lnSpcReduction="0"/>
          </a:bodyPr>
          <a:lstStyle/>
          <a:p>
            <a:pPr/>
            <a:r>
              <a:t>Title Text</a:t>
            </a:r>
          </a:p>
        </p:txBody>
      </p:sp>
      <p:sp>
        <p:nvSpPr>
          <p:cNvPr id="3"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413184" y="6406805"/>
            <a:ext cx="273616" cy="264215"/>
          </a:xfrm>
          <a:prstGeom prst="rect">
            <a:avLst/>
          </a:prstGeom>
          <a:ln w="12700">
            <a:miter lim="400000"/>
          </a:ln>
        </p:spPr>
        <p:txBody>
          <a:bodyPr wrap="none" lIns="45699" tIns="45699" rIns="45699" bIns="45699" anchor="ctr">
            <a:spAutoFit/>
          </a:bodyPr>
          <a:lstStyle>
            <a:lvl1pPr algn="r">
              <a:defRPr sz="1200">
                <a:solidFill>
                  <a:srgbClr val="898989"/>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Arial"/>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Arial"/>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Arial"/>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Arial"/>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Arial"/>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Arial"/>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Arial"/>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Arial"/>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Arial"/>
        </a:defRPr>
      </a:lvl9pPr>
    </p:titleStyle>
    <p:bodyStyle>
      <a:lvl1pPr marL="457200" marR="0" indent="-342900" algn="l" defTabSz="914400" rtl="0" latinLnBrk="0">
        <a:lnSpc>
          <a:spcPct val="100000"/>
        </a:lnSpc>
        <a:spcBef>
          <a:spcPts val="300"/>
        </a:spcBef>
        <a:spcAft>
          <a:spcPts val="0"/>
        </a:spcAft>
        <a:buClr>
          <a:srgbClr val="000000"/>
        </a:buClr>
        <a:buSzPts val="3200"/>
        <a:buFont typeface="Arial"/>
        <a:buChar char="•"/>
        <a:tabLst/>
        <a:defRPr b="0" baseline="0" cap="none" i="0" spc="0" strike="noStrike" sz="3200" u="none">
          <a:solidFill>
            <a:srgbClr val="000000"/>
          </a:solidFill>
          <a:uFillTx/>
          <a:latin typeface="+mj-lt"/>
          <a:ea typeface="+mj-ea"/>
          <a:cs typeface="+mj-cs"/>
          <a:sym typeface="Arial"/>
        </a:defRPr>
      </a:lvl1pPr>
      <a:lvl2pPr marL="963385" marR="0" indent="-391885" algn="l" defTabSz="914400" rtl="0" latinLnBrk="0">
        <a:lnSpc>
          <a:spcPct val="100000"/>
        </a:lnSpc>
        <a:spcBef>
          <a:spcPts val="300"/>
        </a:spcBef>
        <a:spcAft>
          <a:spcPts val="0"/>
        </a:spcAft>
        <a:buClr>
          <a:srgbClr val="000000"/>
        </a:buClr>
        <a:buSzPts val="3200"/>
        <a:buFont typeface="Arial"/>
        <a:buChar char="–"/>
        <a:tabLst/>
        <a:defRPr b="0" baseline="0" cap="none" i="0" spc="0" strike="noStrike" sz="3200" u="none">
          <a:solidFill>
            <a:srgbClr val="000000"/>
          </a:solidFill>
          <a:uFillTx/>
          <a:latin typeface="+mj-lt"/>
          <a:ea typeface="+mj-ea"/>
          <a:cs typeface="+mj-cs"/>
          <a:sym typeface="Arial"/>
        </a:defRPr>
      </a:lvl2pPr>
      <a:lvl3pPr marL="1485900" marR="0" indent="-457200" algn="l" defTabSz="914400" rtl="0" latinLnBrk="0">
        <a:lnSpc>
          <a:spcPct val="100000"/>
        </a:lnSpc>
        <a:spcBef>
          <a:spcPts val="300"/>
        </a:spcBef>
        <a:spcAft>
          <a:spcPts val="0"/>
        </a:spcAft>
        <a:buClr>
          <a:srgbClr val="000000"/>
        </a:buClr>
        <a:buSzPts val="3200"/>
        <a:buFont typeface="Arial"/>
        <a:buChar char="•"/>
        <a:tabLst/>
        <a:defRPr b="0" baseline="0" cap="none" i="0" spc="0" strike="noStrike" sz="3200" u="none">
          <a:solidFill>
            <a:srgbClr val="000000"/>
          </a:solidFill>
          <a:uFillTx/>
          <a:latin typeface="+mj-lt"/>
          <a:ea typeface="+mj-ea"/>
          <a:cs typeface="+mj-cs"/>
          <a:sym typeface="Arial"/>
        </a:defRPr>
      </a:lvl3pPr>
      <a:lvl4pPr marL="2034539" marR="0" indent="-548639" algn="l" defTabSz="914400" rtl="0" latinLnBrk="0">
        <a:lnSpc>
          <a:spcPct val="100000"/>
        </a:lnSpc>
        <a:spcBef>
          <a:spcPts val="300"/>
        </a:spcBef>
        <a:spcAft>
          <a:spcPts val="0"/>
        </a:spcAft>
        <a:buClr>
          <a:srgbClr val="000000"/>
        </a:buClr>
        <a:buSzPts val="3200"/>
        <a:buFont typeface="Arial"/>
        <a:buChar char="–"/>
        <a:tabLst/>
        <a:defRPr b="0" baseline="0" cap="none" i="0" spc="0" strike="noStrike" sz="3200" u="none">
          <a:solidFill>
            <a:srgbClr val="000000"/>
          </a:solidFill>
          <a:uFillTx/>
          <a:latin typeface="+mj-lt"/>
          <a:ea typeface="+mj-ea"/>
          <a:cs typeface="+mj-cs"/>
          <a:sym typeface="Arial"/>
        </a:defRPr>
      </a:lvl4pPr>
      <a:lvl5pPr marL="2491739" marR="0" indent="-548639" algn="l" defTabSz="914400" rtl="0" latinLnBrk="0">
        <a:lnSpc>
          <a:spcPct val="100000"/>
        </a:lnSpc>
        <a:spcBef>
          <a:spcPts val="300"/>
        </a:spcBef>
        <a:spcAft>
          <a:spcPts val="0"/>
        </a:spcAft>
        <a:buClr>
          <a:srgbClr val="000000"/>
        </a:buClr>
        <a:buSzPts val="3200"/>
        <a:buFont typeface="Arial"/>
        <a:buChar char="»"/>
        <a:tabLst/>
        <a:defRPr b="0" baseline="0" cap="none" i="0" spc="0" strike="noStrike" sz="3200" u="none">
          <a:solidFill>
            <a:srgbClr val="000000"/>
          </a:solidFill>
          <a:uFillTx/>
          <a:latin typeface="+mj-lt"/>
          <a:ea typeface="+mj-ea"/>
          <a:cs typeface="+mj-cs"/>
          <a:sym typeface="Arial"/>
        </a:defRPr>
      </a:lvl5pPr>
      <a:lvl6pPr marL="2948939" marR="0" indent="-548639" algn="l" defTabSz="914400" rtl="0" latinLnBrk="0">
        <a:lnSpc>
          <a:spcPct val="100000"/>
        </a:lnSpc>
        <a:spcBef>
          <a:spcPts val="300"/>
        </a:spcBef>
        <a:spcAft>
          <a:spcPts val="0"/>
        </a:spcAft>
        <a:buClr>
          <a:srgbClr val="000000"/>
        </a:buClr>
        <a:buSzPts val="3200"/>
        <a:buFont typeface="Arial"/>
        <a:buChar char="•"/>
        <a:tabLst/>
        <a:defRPr b="0" baseline="0" cap="none" i="0" spc="0" strike="noStrike" sz="3200" u="none">
          <a:solidFill>
            <a:srgbClr val="000000"/>
          </a:solidFill>
          <a:uFillTx/>
          <a:latin typeface="+mj-lt"/>
          <a:ea typeface="+mj-ea"/>
          <a:cs typeface="+mj-cs"/>
          <a:sym typeface="Arial"/>
        </a:defRPr>
      </a:lvl6pPr>
      <a:lvl7pPr marL="3406140" marR="0" indent="-548640" algn="l" defTabSz="914400" rtl="0" latinLnBrk="0">
        <a:lnSpc>
          <a:spcPct val="100000"/>
        </a:lnSpc>
        <a:spcBef>
          <a:spcPts val="300"/>
        </a:spcBef>
        <a:spcAft>
          <a:spcPts val="0"/>
        </a:spcAft>
        <a:buClr>
          <a:srgbClr val="000000"/>
        </a:buClr>
        <a:buSzPts val="3200"/>
        <a:buFont typeface="Arial"/>
        <a:buChar char="•"/>
        <a:tabLst/>
        <a:defRPr b="0" baseline="0" cap="none" i="0" spc="0" strike="noStrike" sz="3200" u="none">
          <a:solidFill>
            <a:srgbClr val="000000"/>
          </a:solidFill>
          <a:uFillTx/>
          <a:latin typeface="+mj-lt"/>
          <a:ea typeface="+mj-ea"/>
          <a:cs typeface="+mj-cs"/>
          <a:sym typeface="Arial"/>
        </a:defRPr>
      </a:lvl7pPr>
      <a:lvl8pPr marL="3863340" marR="0" indent="-548640" algn="l" defTabSz="914400" rtl="0" latinLnBrk="0">
        <a:lnSpc>
          <a:spcPct val="100000"/>
        </a:lnSpc>
        <a:spcBef>
          <a:spcPts val="300"/>
        </a:spcBef>
        <a:spcAft>
          <a:spcPts val="0"/>
        </a:spcAft>
        <a:buClr>
          <a:srgbClr val="000000"/>
        </a:buClr>
        <a:buSzPts val="3200"/>
        <a:buFont typeface="Arial"/>
        <a:buChar char="•"/>
        <a:tabLst/>
        <a:defRPr b="0" baseline="0" cap="none" i="0" spc="0" strike="noStrike" sz="3200" u="none">
          <a:solidFill>
            <a:srgbClr val="000000"/>
          </a:solidFill>
          <a:uFillTx/>
          <a:latin typeface="+mj-lt"/>
          <a:ea typeface="+mj-ea"/>
          <a:cs typeface="+mj-cs"/>
          <a:sym typeface="Arial"/>
        </a:defRPr>
      </a:lvl8pPr>
      <a:lvl9pPr marL="4320540" marR="0" indent="-548640" algn="l" defTabSz="914400" rtl="0" latinLnBrk="0">
        <a:lnSpc>
          <a:spcPct val="100000"/>
        </a:lnSpc>
        <a:spcBef>
          <a:spcPts val="300"/>
        </a:spcBef>
        <a:spcAft>
          <a:spcPts val="0"/>
        </a:spcAft>
        <a:buClr>
          <a:srgbClr val="000000"/>
        </a:buClr>
        <a:buSzPts val="3200"/>
        <a:buFont typeface="Arial"/>
        <a:buChar char="•"/>
        <a:tabLst/>
        <a:defRPr b="0" baseline="0" cap="none" i="0" spc="0" strike="noStrike" sz="3200" u="none">
          <a:solidFill>
            <a:srgbClr val="000000"/>
          </a:solidFill>
          <a:uFillTx/>
          <a:latin typeface="+mj-lt"/>
          <a:ea typeface="+mj-ea"/>
          <a:cs typeface="+mj-cs"/>
          <a:sym typeface="Arial"/>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rial"/>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www.itdiscovery.info/retrokbd" TargetMode="External"/><Relationship Id="rId3"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jpeg"/><Relationship Id="rId4" Type="http://schemas.openxmlformats.org/officeDocument/2006/relationships/image" Target="../media/image7.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Google Shape;98;p1"/>
          <p:cNvSpPr txBox="1"/>
          <p:nvPr/>
        </p:nvSpPr>
        <p:spPr>
          <a:xfrm>
            <a:off x="45724" y="4869262"/>
            <a:ext cx="9052551" cy="609844"/>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3600" u="sng">
                <a:solidFill>
                  <a:srgbClr val="0000FF"/>
                </a:solidFill>
                <a:uFill>
                  <a:solidFill>
                    <a:srgbClr val="0000FF"/>
                  </a:solidFill>
                </a:uFill>
                <a:hlinkClick r:id="rId2" invalidUrl="" action="" tgtFrame="" tooltip="" history="1" highlightClick="0" endSnd="0"/>
              </a:defRPr>
            </a:lvl1pPr>
          </a:lstStyle>
          <a:p>
            <a:pPr>
              <a:defRPr u="none">
                <a:solidFill>
                  <a:schemeClr val="accent1"/>
                </a:solidFill>
                <a:uFillTx/>
              </a:defRPr>
            </a:pPr>
            <a:r>
              <a:rPr u="sng">
                <a:solidFill>
                  <a:srgbClr val="0000FF"/>
                </a:solidFill>
                <a:uFill>
                  <a:solidFill>
                    <a:srgbClr val="0000FF"/>
                  </a:solidFill>
                </a:uFill>
                <a:hlinkClick r:id="rId2" invalidUrl="" action="" tgtFrame="" tooltip="" history="1" highlightClick="0" endSnd="0"/>
              </a:rPr>
              <a:t>www.itdiscovery.info/adjbedhack</a:t>
            </a:r>
          </a:p>
        </p:txBody>
      </p:sp>
      <p:sp>
        <p:nvSpPr>
          <p:cNvPr id="125" name="Google Shape;99;p1"/>
          <p:cNvSpPr txBox="1"/>
          <p:nvPr/>
        </p:nvSpPr>
        <p:spPr>
          <a:xfrm>
            <a:off x="765668" y="5918001"/>
            <a:ext cx="7652375" cy="679352"/>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ormAutofit fontScale="100000" lnSpcReduction="0"/>
          </a:bodyPr>
          <a:lstStyle>
            <a:lvl1pPr algn="ctr">
              <a:lnSpc>
                <a:spcPct val="80000"/>
              </a:lnSpc>
              <a:defRPr sz="2000">
                <a:solidFill>
                  <a:srgbClr val="888888"/>
                </a:solidFill>
              </a:defRPr>
            </a:lvl1pPr>
          </a:lstStyle>
          <a:p>
            <a:pPr/>
            <a:r>
              <a:t>$130 for a remote control? No way!!</a:t>
            </a:r>
          </a:p>
        </p:txBody>
      </p:sp>
      <p:pic>
        <p:nvPicPr>
          <p:cNvPr id="126" name="pasted-image-small.png" descr="pasted-image-small.png"/>
          <p:cNvPicPr>
            <a:picLocks noChangeAspect="1"/>
          </p:cNvPicPr>
          <p:nvPr/>
        </p:nvPicPr>
        <p:blipFill>
          <a:blip r:embed="rId3">
            <a:extLst/>
          </a:blip>
          <a:stretch>
            <a:fillRect/>
          </a:stretch>
        </p:blipFill>
        <p:spPr>
          <a:xfrm>
            <a:off x="19855" y="-34808"/>
            <a:ext cx="9144001" cy="2989215"/>
          </a:xfrm>
          <a:prstGeom prst="rect">
            <a:avLst/>
          </a:prstGeom>
          <a:ln w="12700">
            <a:miter lim="400000"/>
          </a:ln>
        </p:spPr>
      </p:pic>
      <p:sp>
        <p:nvSpPr>
          <p:cNvPr id="127" name="Google Shape;98;p1"/>
          <p:cNvSpPr txBox="1"/>
          <p:nvPr/>
        </p:nvSpPr>
        <p:spPr>
          <a:xfrm>
            <a:off x="45725" y="3229273"/>
            <a:ext cx="9052550" cy="1143244"/>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p>
            <a:pPr algn="ctr">
              <a:defRPr b="1" sz="3600">
                <a:solidFill>
                  <a:schemeClr val="accent1"/>
                </a:solidFill>
              </a:defRPr>
            </a:pPr>
            <a:r>
              <a:t>Adjustable Bed Controller..</a:t>
            </a:r>
          </a:p>
          <a:p>
            <a:pPr algn="ctr">
              <a:defRPr b="1" sz="3600">
                <a:solidFill>
                  <a:schemeClr val="accent1"/>
                </a:solidFill>
              </a:defRPr>
            </a:pPr>
            <a:r>
              <a:t>Hacked!!</a:t>
            </a:r>
          </a:p>
        </p:txBody>
      </p:sp>
      <p:sp>
        <p:nvSpPr>
          <p:cNvPr id="128" name="Slide Number"/>
          <p:cNvSpPr txBox="1"/>
          <p:nvPr>
            <p:ph type="sldNum" sz="quarter" idx="2"/>
          </p:nvPr>
        </p:nvSpPr>
        <p:spPr>
          <a:xfrm>
            <a:off x="8497942" y="6406805"/>
            <a:ext cx="188859"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lide Number Placeholder 3"/>
          <p:cNvSpPr txBox="1"/>
          <p:nvPr>
            <p:ph type="sldNum" sz="quarter" idx="2"/>
          </p:nvPr>
        </p:nvSpPr>
        <p:spPr>
          <a:xfrm>
            <a:off x="8413184" y="6406805"/>
            <a:ext cx="273617"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85" name="Title 6"/>
          <p:cNvSpPr txBox="1"/>
          <p:nvPr>
            <p:ph type="title"/>
          </p:nvPr>
        </p:nvSpPr>
        <p:spPr>
          <a:prstGeom prst="rect">
            <a:avLst/>
          </a:prstGeom>
        </p:spPr>
        <p:txBody>
          <a:bodyPr/>
          <a:lstStyle>
            <a:lvl1pPr>
              <a:defRPr b="1">
                <a:solidFill>
                  <a:schemeClr val="accent1"/>
                </a:solidFill>
              </a:defRPr>
            </a:lvl1pPr>
          </a:lstStyle>
          <a:p>
            <a:pPr/>
            <a:r>
              <a:t>Motor is On</a:t>
            </a:r>
          </a:p>
        </p:txBody>
      </p:sp>
      <p:pic>
        <p:nvPicPr>
          <p:cNvPr id="186" name="MotorOn-RunBck.jpg" descr="MotorOn-RunBck.jpg"/>
          <p:cNvPicPr>
            <a:picLocks noChangeAspect="1"/>
          </p:cNvPicPr>
          <p:nvPr/>
        </p:nvPicPr>
        <p:blipFill>
          <a:blip r:embed="rId3">
            <a:extLst/>
          </a:blip>
          <a:stretch>
            <a:fillRect/>
          </a:stretch>
        </p:blipFill>
        <p:spPr>
          <a:xfrm>
            <a:off x="4782143" y="2125437"/>
            <a:ext cx="4131382" cy="2607126"/>
          </a:xfrm>
          <a:prstGeom prst="rect">
            <a:avLst/>
          </a:prstGeom>
          <a:ln w="12700">
            <a:miter lim="400000"/>
          </a:ln>
        </p:spPr>
      </p:pic>
      <p:pic>
        <p:nvPicPr>
          <p:cNvPr id="187" name="MotorOn-RunFwd.jpg" descr="MotorOn-RunFwd.jpg"/>
          <p:cNvPicPr>
            <a:picLocks noChangeAspect="1"/>
          </p:cNvPicPr>
          <p:nvPr/>
        </p:nvPicPr>
        <p:blipFill>
          <a:blip r:embed="rId4">
            <a:extLst/>
          </a:blip>
          <a:stretch>
            <a:fillRect/>
          </a:stretch>
        </p:blipFill>
        <p:spPr>
          <a:xfrm>
            <a:off x="382675" y="2104231"/>
            <a:ext cx="4131382" cy="2649538"/>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lide Number Placeholder 3"/>
          <p:cNvSpPr txBox="1"/>
          <p:nvPr>
            <p:ph type="sldNum" sz="quarter" idx="2"/>
          </p:nvPr>
        </p:nvSpPr>
        <p:spPr>
          <a:xfrm>
            <a:off x="8424495" y="6406805"/>
            <a:ext cx="262305"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2" name="Title 6"/>
          <p:cNvSpPr txBox="1"/>
          <p:nvPr>
            <p:ph type="title"/>
          </p:nvPr>
        </p:nvSpPr>
        <p:spPr>
          <a:prstGeom prst="rect">
            <a:avLst/>
          </a:prstGeom>
        </p:spPr>
        <p:txBody>
          <a:bodyPr/>
          <a:lstStyle>
            <a:lvl1pPr>
              <a:defRPr b="1">
                <a:solidFill>
                  <a:schemeClr val="accent1"/>
                </a:solidFill>
              </a:defRPr>
            </a:lvl1pPr>
          </a:lstStyle>
          <a:p>
            <a:pPr/>
            <a:r>
              <a:t>Motor has stopped!</a:t>
            </a:r>
          </a:p>
        </p:txBody>
      </p:sp>
      <p:pic>
        <p:nvPicPr>
          <p:cNvPr id="193" name="MotorOn-MotorStopped.jpg" descr="MotorOn-MotorStopped.jpg"/>
          <p:cNvPicPr>
            <a:picLocks noChangeAspect="1"/>
          </p:cNvPicPr>
          <p:nvPr/>
        </p:nvPicPr>
        <p:blipFill>
          <a:blip r:embed="rId3">
            <a:extLst/>
          </a:blip>
          <a:stretch>
            <a:fillRect/>
          </a:stretch>
        </p:blipFill>
        <p:spPr>
          <a:xfrm>
            <a:off x="909420" y="1935203"/>
            <a:ext cx="7325160" cy="4566602"/>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lide Number Placeholder 3"/>
          <p:cNvSpPr txBox="1"/>
          <p:nvPr>
            <p:ph type="sldNum" sz="quarter" idx="2"/>
          </p:nvPr>
        </p:nvSpPr>
        <p:spPr>
          <a:xfrm>
            <a:off x="8413184" y="6406805"/>
            <a:ext cx="273617"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8" name="Title 6"/>
          <p:cNvSpPr txBox="1"/>
          <p:nvPr>
            <p:ph type="title"/>
          </p:nvPr>
        </p:nvSpPr>
        <p:spPr>
          <a:prstGeom prst="rect">
            <a:avLst/>
          </a:prstGeom>
        </p:spPr>
        <p:txBody>
          <a:bodyPr/>
          <a:lstStyle>
            <a:lvl1pPr>
              <a:defRPr b="1">
                <a:solidFill>
                  <a:schemeClr val="accent1"/>
                </a:solidFill>
              </a:defRPr>
            </a:lvl1pPr>
          </a:lstStyle>
          <a:p>
            <a:pPr/>
            <a:r>
              <a:t>Don’t do this!</a:t>
            </a:r>
          </a:p>
        </p:txBody>
      </p:sp>
      <p:pic>
        <p:nvPicPr>
          <p:cNvPr id="199" name="MotorOn-BothRelays.jpg" descr="MotorOn-BothRelays.jpg"/>
          <p:cNvPicPr>
            <a:picLocks noChangeAspect="1"/>
          </p:cNvPicPr>
          <p:nvPr/>
        </p:nvPicPr>
        <p:blipFill>
          <a:blip r:embed="rId3">
            <a:extLst/>
          </a:blip>
          <a:stretch>
            <a:fillRect/>
          </a:stretch>
        </p:blipFill>
        <p:spPr>
          <a:xfrm>
            <a:off x="366346" y="1446726"/>
            <a:ext cx="8411308" cy="5521834"/>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3" name="Google Shape;97;p3" descr="Google Shape;97;p3"/>
          <p:cNvPicPr>
            <a:picLocks noChangeAspect="1"/>
          </p:cNvPicPr>
          <p:nvPr/>
        </p:nvPicPr>
        <p:blipFill>
          <a:blip r:embed="rId3">
            <a:extLst/>
          </a:blip>
          <a:stretch>
            <a:fillRect/>
          </a:stretch>
        </p:blipFill>
        <p:spPr>
          <a:xfrm>
            <a:off x="755576" y="3679771"/>
            <a:ext cx="3530959" cy="331195"/>
          </a:xfrm>
          <a:prstGeom prst="rect">
            <a:avLst/>
          </a:prstGeom>
          <a:ln w="12700">
            <a:miter lim="400000"/>
          </a:ln>
        </p:spPr>
      </p:pic>
      <p:sp>
        <p:nvSpPr>
          <p:cNvPr id="204" name="Google Shape;98;p1"/>
          <p:cNvSpPr txBox="1"/>
          <p:nvPr/>
        </p:nvSpPr>
        <p:spPr>
          <a:xfrm>
            <a:off x="65580" y="3491308"/>
            <a:ext cx="9052551" cy="708120"/>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4400">
                <a:solidFill>
                  <a:schemeClr val="accent1"/>
                </a:solidFill>
              </a:defRPr>
            </a:lvl1pPr>
          </a:lstStyle>
          <a:p>
            <a:pPr/>
            <a:r>
              <a:t>Questions?</a:t>
            </a:r>
          </a:p>
        </p:txBody>
      </p:sp>
      <p:pic>
        <p:nvPicPr>
          <p:cNvPr id="205" name="pasted-image-small.png" descr="pasted-image-small.png"/>
          <p:cNvPicPr>
            <a:picLocks noChangeAspect="1"/>
          </p:cNvPicPr>
          <p:nvPr/>
        </p:nvPicPr>
        <p:blipFill>
          <a:blip r:embed="rId4">
            <a:extLst/>
          </a:blip>
          <a:stretch>
            <a:fillRect/>
          </a:stretch>
        </p:blipFill>
        <p:spPr>
          <a:xfrm>
            <a:off x="19855" y="-34808"/>
            <a:ext cx="9144001" cy="2989215"/>
          </a:xfrm>
          <a:prstGeom prst="rect">
            <a:avLst/>
          </a:prstGeom>
          <a:ln w="12700">
            <a:miter lim="400000"/>
          </a:ln>
        </p:spPr>
      </p:pic>
      <p:sp>
        <p:nvSpPr>
          <p:cNvPr id="20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7" name="Google Shape;98;p1"/>
          <p:cNvSpPr txBox="1"/>
          <p:nvPr/>
        </p:nvSpPr>
        <p:spPr>
          <a:xfrm>
            <a:off x="45725" y="5370771"/>
            <a:ext cx="9052550" cy="449314"/>
          </a:xfrm>
          <a:prstGeom prst="rect">
            <a:avLst/>
          </a:prstGeom>
          <a:ln w="12700">
            <a:miter lim="400000"/>
          </a:ln>
          <a:extLst>
            <a:ext uri="{C572A759-6A51-4108-AA02-DFA0A04FC94B}">
              <ma14:wrappingTextBoxFlag xmlns:ma14="http://schemas.microsoft.com/office/mac/drawingml/2011/main" val="1"/>
            </a:ext>
          </a:extLst>
        </p:spPr>
        <p:txBody>
          <a:bodyPr lIns="45699" tIns="45699" rIns="45699" bIns="45699" anchor="ctr">
            <a:spAutoFit/>
          </a:bodyPr>
          <a:lstStyle>
            <a:lvl1pPr algn="ctr">
              <a:defRPr b="1" sz="2500">
                <a:solidFill>
                  <a:schemeClr val="accent1"/>
                </a:solidFill>
              </a:defRPr>
            </a:lvl1pPr>
          </a:lstStyle>
          <a:p>
            <a:pPr/>
            <a:r>
              <a:t>More at: https://github.com/ITDiscovery/AdjBedController</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Text Placeholder 2"/>
          <p:cNvSpPr txBox="1"/>
          <p:nvPr>
            <p:ph type="body" idx="1"/>
          </p:nvPr>
        </p:nvSpPr>
        <p:spPr>
          <a:xfrm>
            <a:off x="457200" y="1600199"/>
            <a:ext cx="8229600" cy="4623165"/>
          </a:xfrm>
          <a:prstGeom prst="rect">
            <a:avLst/>
          </a:prstGeom>
        </p:spPr>
        <p:txBody>
          <a:bodyPr/>
          <a:lstStyle/>
          <a:p>
            <a:pPr/>
            <a:r>
              <a:t>$130 for a remote control that costs $1.30 to make.</a:t>
            </a:r>
          </a:p>
        </p:txBody>
      </p:sp>
      <p:sp>
        <p:nvSpPr>
          <p:cNvPr id="131" name="Slide Number Placeholder 3"/>
          <p:cNvSpPr txBox="1"/>
          <p:nvPr>
            <p:ph type="sldNum" sz="quarter" idx="2"/>
          </p:nvPr>
        </p:nvSpPr>
        <p:spPr>
          <a:xfrm>
            <a:off x="8497942" y="6406805"/>
            <a:ext cx="188858"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32" name="Title 6"/>
          <p:cNvSpPr txBox="1"/>
          <p:nvPr>
            <p:ph type="title"/>
          </p:nvPr>
        </p:nvSpPr>
        <p:spPr>
          <a:prstGeom prst="rect">
            <a:avLst/>
          </a:prstGeom>
        </p:spPr>
        <p:txBody>
          <a:bodyPr/>
          <a:lstStyle>
            <a:lvl1pPr>
              <a:defRPr b="1">
                <a:solidFill>
                  <a:schemeClr val="accent1"/>
                </a:solidFill>
              </a:defRPr>
            </a:lvl1pPr>
          </a:lstStyle>
          <a:p>
            <a:pPr/>
            <a:r>
              <a:t>The Premise</a:t>
            </a:r>
          </a:p>
        </p:txBody>
      </p:sp>
      <p:pic>
        <p:nvPicPr>
          <p:cNvPr id="133" name="SealyEaseRemote-eBay.png" descr="SealyEaseRemote-eBay.png"/>
          <p:cNvPicPr>
            <a:picLocks noChangeAspect="1"/>
          </p:cNvPicPr>
          <p:nvPr/>
        </p:nvPicPr>
        <p:blipFill>
          <a:blip r:embed="rId3">
            <a:extLst/>
          </a:blip>
          <a:stretch>
            <a:fillRect/>
          </a:stretch>
        </p:blipFill>
        <p:spPr>
          <a:xfrm>
            <a:off x="1562250" y="2688088"/>
            <a:ext cx="6019500" cy="3711051"/>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Text Placeholder 2"/>
          <p:cNvSpPr txBox="1"/>
          <p:nvPr>
            <p:ph type="body" sz="half" idx="1"/>
          </p:nvPr>
        </p:nvSpPr>
        <p:spPr>
          <a:xfrm>
            <a:off x="457200" y="1600199"/>
            <a:ext cx="4369750" cy="4623165"/>
          </a:xfrm>
          <a:prstGeom prst="rect">
            <a:avLst/>
          </a:prstGeom>
        </p:spPr>
        <p:txBody>
          <a:bodyPr/>
          <a:lstStyle/>
          <a:p>
            <a:pPr/>
            <a:r>
              <a:t>Hack time!!</a:t>
            </a:r>
          </a:p>
        </p:txBody>
      </p:sp>
      <p:sp>
        <p:nvSpPr>
          <p:cNvPr id="138" name="Slide Number Placeholder 3"/>
          <p:cNvSpPr txBox="1"/>
          <p:nvPr>
            <p:ph type="sldNum" sz="quarter" idx="2"/>
          </p:nvPr>
        </p:nvSpPr>
        <p:spPr>
          <a:xfrm>
            <a:off x="8497942" y="6406805"/>
            <a:ext cx="188858"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39" name="Title 6"/>
          <p:cNvSpPr txBox="1"/>
          <p:nvPr>
            <p:ph type="title"/>
          </p:nvPr>
        </p:nvSpPr>
        <p:spPr>
          <a:prstGeom prst="rect">
            <a:avLst/>
          </a:prstGeom>
        </p:spPr>
        <p:txBody>
          <a:bodyPr/>
          <a:lstStyle>
            <a:lvl1pPr>
              <a:defRPr b="1">
                <a:solidFill>
                  <a:schemeClr val="accent1"/>
                </a:solidFill>
              </a:defRPr>
            </a:lvl1pPr>
          </a:lstStyle>
          <a:p>
            <a:pPr/>
            <a:r>
              <a:t>The Result</a:t>
            </a:r>
          </a:p>
        </p:txBody>
      </p:sp>
      <p:pic>
        <p:nvPicPr>
          <p:cNvPr id="140" name="AdjBedMotorController.jpg" descr="AdjBedMotorController.jpg"/>
          <p:cNvPicPr>
            <a:picLocks noChangeAspect="1"/>
          </p:cNvPicPr>
          <p:nvPr/>
        </p:nvPicPr>
        <p:blipFill>
          <a:blip r:embed="rId3">
            <a:extLst/>
          </a:blip>
          <a:stretch>
            <a:fillRect/>
          </a:stretch>
        </p:blipFill>
        <p:spPr>
          <a:xfrm>
            <a:off x="4962740" y="1574338"/>
            <a:ext cx="3754668" cy="5006224"/>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Text Placeholder 2"/>
          <p:cNvSpPr txBox="1"/>
          <p:nvPr>
            <p:ph type="body" sz="quarter" idx="1"/>
          </p:nvPr>
        </p:nvSpPr>
        <p:spPr>
          <a:xfrm>
            <a:off x="457200" y="1600199"/>
            <a:ext cx="8229600" cy="1363598"/>
          </a:xfrm>
          <a:prstGeom prst="rect">
            <a:avLst/>
          </a:prstGeom>
        </p:spPr>
        <p:txBody>
          <a:bodyPr/>
          <a:lstStyle/>
          <a:p>
            <a:pPr marL="402336" indent="-301752" defTabSz="804672">
              <a:spcBef>
                <a:spcPts val="200"/>
              </a:spcBef>
              <a:buSzPts val="2800"/>
              <a:defRPr sz="2816"/>
            </a:pPr>
            <a:r>
              <a:t>STM8S003 generates a 3.3V logic high,</a:t>
            </a:r>
          </a:p>
          <a:p>
            <a:pPr marL="402336" indent="-301752" defTabSz="804672">
              <a:spcBef>
                <a:spcPts val="200"/>
              </a:spcBef>
              <a:buSzPts val="2800"/>
              <a:defRPr sz="2816"/>
            </a:pPr>
            <a:r>
              <a:t>Turns on T5 to power the relay coil,</a:t>
            </a:r>
          </a:p>
          <a:p>
            <a:pPr marL="402336" indent="-301752" defTabSz="804672">
              <a:spcBef>
                <a:spcPts val="200"/>
              </a:spcBef>
              <a:buSzPts val="2800"/>
              <a:defRPr sz="2816"/>
            </a:pPr>
            <a:r>
              <a:t>Sends 29V to the motor.</a:t>
            </a:r>
          </a:p>
        </p:txBody>
      </p:sp>
      <p:sp>
        <p:nvSpPr>
          <p:cNvPr id="145" name="Slide Number Placeholder 3"/>
          <p:cNvSpPr txBox="1"/>
          <p:nvPr>
            <p:ph type="sldNum" sz="quarter" idx="2"/>
          </p:nvPr>
        </p:nvSpPr>
        <p:spPr>
          <a:xfrm>
            <a:off x="8497942" y="6406805"/>
            <a:ext cx="188858"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46" name="Title 6"/>
          <p:cNvSpPr txBox="1"/>
          <p:nvPr>
            <p:ph type="title"/>
          </p:nvPr>
        </p:nvSpPr>
        <p:spPr>
          <a:prstGeom prst="rect">
            <a:avLst/>
          </a:prstGeom>
        </p:spPr>
        <p:txBody>
          <a:bodyPr/>
          <a:lstStyle>
            <a:lvl1pPr>
              <a:defRPr b="1">
                <a:solidFill>
                  <a:schemeClr val="accent1"/>
                </a:solidFill>
              </a:defRPr>
            </a:lvl1pPr>
          </a:lstStyle>
          <a:p>
            <a:pPr/>
            <a:r>
              <a:t>Turning on a Relay</a:t>
            </a:r>
          </a:p>
        </p:txBody>
      </p:sp>
      <p:pic>
        <p:nvPicPr>
          <p:cNvPr id="147" name="AdjBedRelayCrkt.JPG" descr="AdjBedRelayCrkt.JPG"/>
          <p:cNvPicPr>
            <a:picLocks noChangeAspect="1"/>
          </p:cNvPicPr>
          <p:nvPr/>
        </p:nvPicPr>
        <p:blipFill>
          <a:blip r:embed="rId3">
            <a:extLst/>
          </a:blip>
          <a:stretch>
            <a:fillRect/>
          </a:stretch>
        </p:blipFill>
        <p:spPr>
          <a:xfrm>
            <a:off x="1532721" y="3006658"/>
            <a:ext cx="6078558" cy="3575623"/>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Text Placeholder 2"/>
          <p:cNvSpPr txBox="1"/>
          <p:nvPr>
            <p:ph type="body" sz="quarter" idx="1"/>
          </p:nvPr>
        </p:nvSpPr>
        <p:spPr>
          <a:xfrm>
            <a:off x="457200" y="1600199"/>
            <a:ext cx="8229600" cy="1363598"/>
          </a:xfrm>
          <a:prstGeom prst="rect">
            <a:avLst/>
          </a:prstGeom>
        </p:spPr>
        <p:txBody>
          <a:bodyPr/>
          <a:lstStyle/>
          <a:p>
            <a:pPr marL="402336" indent="-301752" defTabSz="804672">
              <a:spcBef>
                <a:spcPts val="200"/>
              </a:spcBef>
              <a:buSzPts val="2800"/>
              <a:defRPr sz="2816"/>
            </a:pPr>
            <a:r>
              <a:t>Shunt resistor in series with the motor,</a:t>
            </a:r>
          </a:p>
          <a:p>
            <a:pPr marL="402336" indent="-301752" defTabSz="804672">
              <a:spcBef>
                <a:spcPts val="200"/>
              </a:spcBef>
              <a:buSzPts val="2800"/>
              <a:defRPr sz="2816"/>
            </a:pPr>
            <a:r>
              <a:t>R41 drops the voltage to within safe range,</a:t>
            </a:r>
          </a:p>
          <a:p>
            <a:pPr marL="402336" indent="-301752" defTabSz="804672">
              <a:spcBef>
                <a:spcPts val="200"/>
              </a:spcBef>
              <a:buSzPts val="2800"/>
              <a:defRPr sz="2816"/>
            </a:pPr>
            <a:r>
              <a:t>Does not matter which relay is on.</a:t>
            </a:r>
          </a:p>
        </p:txBody>
      </p:sp>
      <p:sp>
        <p:nvSpPr>
          <p:cNvPr id="152" name="Slide Number Placeholder 3"/>
          <p:cNvSpPr txBox="1"/>
          <p:nvPr>
            <p:ph type="sldNum" sz="quarter" idx="2"/>
          </p:nvPr>
        </p:nvSpPr>
        <p:spPr>
          <a:xfrm>
            <a:off x="8497942" y="6406805"/>
            <a:ext cx="188858"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3" name="Title 6"/>
          <p:cNvSpPr txBox="1"/>
          <p:nvPr>
            <p:ph type="title"/>
          </p:nvPr>
        </p:nvSpPr>
        <p:spPr>
          <a:prstGeom prst="rect">
            <a:avLst/>
          </a:prstGeom>
        </p:spPr>
        <p:txBody>
          <a:bodyPr/>
          <a:lstStyle>
            <a:lvl1pPr>
              <a:defRPr b="1">
                <a:solidFill>
                  <a:schemeClr val="accent1"/>
                </a:solidFill>
              </a:defRPr>
            </a:lvl1pPr>
          </a:lstStyle>
          <a:p>
            <a:pPr/>
            <a:r>
              <a:t>Catch of the Day</a:t>
            </a:r>
          </a:p>
        </p:txBody>
      </p:sp>
      <p:pic>
        <p:nvPicPr>
          <p:cNvPr id="154" name="AdjBedFeedBack.JPG" descr="AdjBedFeedBack.JPG"/>
          <p:cNvPicPr>
            <a:picLocks noChangeAspect="1"/>
          </p:cNvPicPr>
          <p:nvPr/>
        </p:nvPicPr>
        <p:blipFill>
          <a:blip r:embed="rId3">
            <a:extLst/>
          </a:blip>
          <a:stretch>
            <a:fillRect/>
          </a:stretch>
        </p:blipFill>
        <p:spPr>
          <a:xfrm>
            <a:off x="1542338" y="2961310"/>
            <a:ext cx="6059324" cy="356431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Text Placeholder 2"/>
          <p:cNvSpPr txBox="1"/>
          <p:nvPr>
            <p:ph type="body" sz="half" idx="1"/>
          </p:nvPr>
        </p:nvSpPr>
        <p:spPr>
          <a:xfrm>
            <a:off x="457200" y="1622983"/>
            <a:ext cx="8229601" cy="2331654"/>
          </a:xfrm>
          <a:prstGeom prst="rect">
            <a:avLst/>
          </a:prstGeom>
        </p:spPr>
        <p:txBody>
          <a:bodyPr/>
          <a:lstStyle/>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void MotorOn(int relaypin, int motorpin, int runtm) {</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digitalWrite(relaypin, HIGH);</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int j=0;</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delay(100);</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while ((j&lt;=runtm) &amp;&amp; (analogRead(motorpin) &gt;  MotorOnThresh)) {</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j++;</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delay(100);</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digitalWrite(relaypin,LOW);</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//Add delay for multiple MotorOn commands</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    delay(400);</a:t>
            </a:r>
          </a:p>
          <a:p>
            <a:pPr marL="0" indent="0" defTabSz="237743">
              <a:spcBef>
                <a:spcPts val="0"/>
              </a:spcBef>
              <a:buClrTx/>
              <a:buSzTx/>
              <a:buFontTx/>
              <a:buNone/>
              <a:defRPr sz="1227">
                <a:solidFill>
                  <a:srgbClr val="1F2328"/>
                </a:solidFill>
                <a:latin typeface="Microsoft Sans Serif"/>
                <a:ea typeface="Microsoft Sans Serif"/>
                <a:cs typeface="Microsoft Sans Serif"/>
                <a:sym typeface="Microsoft Sans Serif"/>
              </a:defRPr>
            </a:pPr>
            <a:r>
              <a:t>}</a:t>
            </a:r>
          </a:p>
        </p:txBody>
      </p:sp>
      <p:sp>
        <p:nvSpPr>
          <p:cNvPr id="159" name="Slide Number Placeholder 3"/>
          <p:cNvSpPr txBox="1"/>
          <p:nvPr>
            <p:ph type="sldNum" sz="quarter" idx="2"/>
          </p:nvPr>
        </p:nvSpPr>
        <p:spPr>
          <a:xfrm>
            <a:off x="8497942" y="6406805"/>
            <a:ext cx="188858"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0" name="Title 6"/>
          <p:cNvSpPr txBox="1"/>
          <p:nvPr>
            <p:ph type="title"/>
          </p:nvPr>
        </p:nvSpPr>
        <p:spPr>
          <a:prstGeom prst="rect">
            <a:avLst/>
          </a:prstGeom>
        </p:spPr>
        <p:txBody>
          <a:bodyPr/>
          <a:lstStyle>
            <a:lvl1pPr>
              <a:defRPr b="1">
                <a:solidFill>
                  <a:schemeClr val="accent1"/>
                </a:solidFill>
              </a:defRPr>
            </a:lvl1pPr>
          </a:lstStyle>
          <a:p>
            <a:pPr/>
            <a:r>
              <a:t>The Code and Result</a:t>
            </a:r>
          </a:p>
        </p:txBody>
      </p:sp>
      <p:pic>
        <p:nvPicPr>
          <p:cNvPr id="161" name="MotorOn-WebPage.jpg" descr="MotorOn-WebPage.jpg"/>
          <p:cNvPicPr>
            <a:picLocks noChangeAspect="1"/>
          </p:cNvPicPr>
          <p:nvPr/>
        </p:nvPicPr>
        <p:blipFill>
          <a:blip r:embed="rId3">
            <a:extLst/>
          </a:blip>
          <a:stretch>
            <a:fillRect/>
          </a:stretch>
        </p:blipFill>
        <p:spPr>
          <a:xfrm>
            <a:off x="0" y="3116914"/>
            <a:ext cx="9144001" cy="3674565"/>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Text Placeholder 2"/>
          <p:cNvSpPr txBox="1"/>
          <p:nvPr>
            <p:ph type="body" sz="quarter" idx="1"/>
          </p:nvPr>
        </p:nvSpPr>
        <p:spPr>
          <a:xfrm>
            <a:off x="457200" y="1600199"/>
            <a:ext cx="8229600" cy="1363598"/>
          </a:xfrm>
          <a:prstGeom prst="rect">
            <a:avLst/>
          </a:prstGeom>
        </p:spPr>
        <p:txBody>
          <a:bodyPr/>
          <a:lstStyle/>
          <a:p>
            <a:pPr marL="347472" indent="-260604" defTabSz="694944">
              <a:spcBef>
                <a:spcPts val="200"/>
              </a:spcBef>
              <a:buSzPts val="2400"/>
              <a:defRPr sz="2432"/>
            </a:pPr>
            <a:r>
              <a:t>That $129 is only for the box and remote, you still need $30 for the power supply.</a:t>
            </a:r>
          </a:p>
          <a:p>
            <a:pPr marL="347472" indent="-260604" defTabSz="694944">
              <a:spcBef>
                <a:spcPts val="200"/>
              </a:spcBef>
              <a:buSzPts val="2400"/>
              <a:defRPr sz="2432"/>
            </a:pPr>
            <a:r>
              <a:t>Lots of examples to turn on two motors in two directions.</a:t>
            </a:r>
          </a:p>
        </p:txBody>
      </p:sp>
      <p:sp>
        <p:nvSpPr>
          <p:cNvPr id="166" name="Slide Number Placeholder 3"/>
          <p:cNvSpPr txBox="1"/>
          <p:nvPr>
            <p:ph type="sldNum" sz="quarter" idx="2"/>
          </p:nvPr>
        </p:nvSpPr>
        <p:spPr>
          <a:xfrm>
            <a:off x="8497942" y="6406805"/>
            <a:ext cx="188858"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67" name="Title 6"/>
          <p:cNvSpPr txBox="1"/>
          <p:nvPr>
            <p:ph type="title"/>
          </p:nvPr>
        </p:nvSpPr>
        <p:spPr>
          <a:prstGeom prst="rect">
            <a:avLst/>
          </a:prstGeom>
        </p:spPr>
        <p:txBody>
          <a:bodyPr/>
          <a:lstStyle>
            <a:lvl1pPr>
              <a:defRPr b="1">
                <a:solidFill>
                  <a:schemeClr val="accent1"/>
                </a:solidFill>
              </a:defRPr>
            </a:lvl1pPr>
          </a:lstStyle>
          <a:p>
            <a:pPr/>
            <a:r>
              <a:t>Replacement Controller</a:t>
            </a:r>
          </a:p>
        </p:txBody>
      </p:sp>
      <p:pic>
        <p:nvPicPr>
          <p:cNvPr id="168" name="BedController.jpg" descr="BedController.jpg"/>
          <p:cNvPicPr>
            <a:picLocks noChangeAspect="1"/>
          </p:cNvPicPr>
          <p:nvPr/>
        </p:nvPicPr>
        <p:blipFill>
          <a:blip r:embed="rId3">
            <a:extLst/>
          </a:blip>
          <a:stretch>
            <a:fillRect/>
          </a:stretch>
        </p:blipFill>
        <p:spPr>
          <a:xfrm>
            <a:off x="1320732" y="3327075"/>
            <a:ext cx="6502536" cy="3319180"/>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Text Placeholder 2"/>
          <p:cNvSpPr txBox="1"/>
          <p:nvPr>
            <p:ph type="body" idx="1"/>
          </p:nvPr>
        </p:nvSpPr>
        <p:spPr>
          <a:xfrm>
            <a:off x="457200" y="1600199"/>
            <a:ext cx="7986267" cy="4570874"/>
          </a:xfrm>
          <a:prstGeom prst="rect">
            <a:avLst/>
          </a:prstGeom>
        </p:spPr>
        <p:txBody>
          <a:bodyPr/>
          <a:lstStyle/>
          <a:p>
            <a:pPr/>
            <a:r>
              <a:t>2 Pairs of 2 Relay Circuits</a:t>
            </a:r>
          </a:p>
          <a:p>
            <a:pPr lvl="1" marL="914400" indent="-342900">
              <a:buChar char="•"/>
            </a:pPr>
            <a:r>
              <a:t>Opto-isolator to protect ESP-32,</a:t>
            </a:r>
          </a:p>
          <a:p>
            <a:pPr lvl="1" marL="914400" indent="-342900">
              <a:buChar char="•"/>
            </a:pPr>
            <a:r>
              <a:t>Feedback circuit using shunt resistor.</a:t>
            </a:r>
          </a:p>
          <a:p>
            <a:pPr/>
            <a:r>
              <a:t>Speed controlling MOSFET</a:t>
            </a:r>
          </a:p>
          <a:p>
            <a:pPr/>
            <a:r>
              <a:t>4 in 1 Opto-Isolator to save cost and board space.</a:t>
            </a:r>
          </a:p>
        </p:txBody>
      </p:sp>
      <p:sp>
        <p:nvSpPr>
          <p:cNvPr id="173" name="Slide Number Placeholder 3"/>
          <p:cNvSpPr txBox="1"/>
          <p:nvPr>
            <p:ph type="sldNum" sz="quarter" idx="2"/>
          </p:nvPr>
        </p:nvSpPr>
        <p:spPr>
          <a:xfrm>
            <a:off x="8497942" y="6406805"/>
            <a:ext cx="188858"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4" name="Title 6"/>
          <p:cNvSpPr txBox="1"/>
          <p:nvPr>
            <p:ph type="title"/>
          </p:nvPr>
        </p:nvSpPr>
        <p:spPr>
          <a:prstGeom prst="rect">
            <a:avLst/>
          </a:prstGeom>
        </p:spPr>
        <p:txBody>
          <a:bodyPr/>
          <a:lstStyle>
            <a:lvl1pPr>
              <a:defRPr b="1">
                <a:solidFill>
                  <a:schemeClr val="accent1"/>
                </a:solidFill>
              </a:defRPr>
            </a:lvl1pPr>
          </a:lstStyle>
          <a:p>
            <a:pPr/>
            <a:r>
              <a:t>Controller Design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lide Number Placeholder 3"/>
          <p:cNvSpPr txBox="1"/>
          <p:nvPr>
            <p:ph type="sldNum" sz="quarter" idx="2"/>
          </p:nvPr>
        </p:nvSpPr>
        <p:spPr>
          <a:xfrm>
            <a:off x="8497942" y="6406805"/>
            <a:ext cx="188858" cy="26421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79" name="Title 6"/>
          <p:cNvSpPr txBox="1"/>
          <p:nvPr>
            <p:ph type="title"/>
          </p:nvPr>
        </p:nvSpPr>
        <p:spPr>
          <a:prstGeom prst="rect">
            <a:avLst/>
          </a:prstGeom>
        </p:spPr>
        <p:txBody>
          <a:bodyPr/>
          <a:lstStyle>
            <a:lvl1pPr>
              <a:defRPr b="1">
                <a:solidFill>
                  <a:schemeClr val="accent1"/>
                </a:solidFill>
              </a:defRPr>
            </a:lvl1pPr>
          </a:lstStyle>
          <a:p>
            <a:pPr/>
            <a:r>
              <a:t>Motor Control and Feedback</a:t>
            </a:r>
          </a:p>
        </p:txBody>
      </p:sp>
      <p:pic>
        <p:nvPicPr>
          <p:cNvPr id="180" name="MotorOn-Start.jpg" descr="MotorOn-Start.jpg"/>
          <p:cNvPicPr>
            <a:picLocks noChangeAspect="1"/>
          </p:cNvPicPr>
          <p:nvPr/>
        </p:nvPicPr>
        <p:blipFill>
          <a:blip r:embed="rId3">
            <a:extLst/>
          </a:blip>
          <a:stretch>
            <a:fillRect/>
          </a:stretch>
        </p:blipFill>
        <p:spPr>
          <a:xfrm>
            <a:off x="165100" y="1392812"/>
            <a:ext cx="8813801" cy="55372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パワポ表紙メインビジュアル123　opening,closing">
  <a:themeElements>
    <a:clrScheme name="パワポ表紙メインビジュアル123　opening,closing">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パワポ表紙メインビジュアル123　opening,closing">
      <a:majorFont>
        <a:latin typeface="Arial"/>
        <a:ea typeface="Arial"/>
        <a:cs typeface="Arial"/>
      </a:majorFont>
      <a:minorFont>
        <a:latin typeface="Helvetica"/>
        <a:ea typeface="Helvetica"/>
        <a:cs typeface="Helvetica"/>
      </a:minorFont>
    </a:fontScheme>
    <a:fmtScheme name="パワポ表紙メインビジュアル123　opening,clos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パワポ表紙メインビジュアル123　opening,closing">
  <a:themeElements>
    <a:clrScheme name="パワポ表紙メインビジュアル123　opening,closing">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パワポ表紙メインビジュアル123　opening,closing">
      <a:majorFont>
        <a:latin typeface="Arial"/>
        <a:ea typeface="Arial"/>
        <a:cs typeface="Arial"/>
      </a:majorFont>
      <a:minorFont>
        <a:latin typeface="Helvetica"/>
        <a:ea typeface="Helvetica"/>
        <a:cs typeface="Helvetica"/>
      </a:minorFont>
    </a:fontScheme>
    <a:fmtScheme name="パワポ表紙メインビジュアル123　opening,closi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